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381" r:id="rId5"/>
    <p:sldId id="392" r:id="rId6"/>
    <p:sldId id="420" r:id="rId7"/>
    <p:sldId id="407" r:id="rId8"/>
    <p:sldId id="393" r:id="rId9"/>
    <p:sldId id="401" r:id="rId10"/>
    <p:sldId id="402" r:id="rId11"/>
    <p:sldId id="399" r:id="rId12"/>
    <p:sldId id="390" r:id="rId13"/>
    <p:sldId id="395" r:id="rId14"/>
    <p:sldId id="396" r:id="rId15"/>
    <p:sldId id="389" r:id="rId16"/>
    <p:sldId id="397" r:id="rId17"/>
    <p:sldId id="400" r:id="rId18"/>
    <p:sldId id="403" r:id="rId19"/>
    <p:sldId id="404" r:id="rId20"/>
    <p:sldId id="405" r:id="rId21"/>
    <p:sldId id="406" r:id="rId22"/>
    <p:sldId id="409" r:id="rId23"/>
    <p:sldId id="412" r:id="rId24"/>
    <p:sldId id="413" r:id="rId25"/>
    <p:sldId id="414" r:id="rId26"/>
    <p:sldId id="415" r:id="rId27"/>
    <p:sldId id="410" r:id="rId28"/>
    <p:sldId id="416" r:id="rId29"/>
    <p:sldId id="411" r:id="rId30"/>
    <p:sldId id="418" r:id="rId31"/>
    <p:sldId id="421" r:id="rId32"/>
    <p:sldId id="422" r:id="rId33"/>
    <p:sldId id="424" r:id="rId34"/>
    <p:sldId id="423" r:id="rId35"/>
    <p:sldId id="425" r:id="rId36"/>
    <p:sldId id="426" r:id="rId37"/>
    <p:sldId id="427" r:id="rId38"/>
    <p:sldId id="428" r:id="rId39"/>
    <p:sldId id="429" r:id="rId40"/>
    <p:sldId id="417" r:id="rId41"/>
    <p:sldId id="419" r:id="rId42"/>
  </p:sldIdLst>
  <p:sldSz cx="12195175" cy="6859588"/>
  <p:notesSz cx="7315200" cy="9601200"/>
  <p:defaultText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s" id="{836FBEBC-9516-498C-AB68-4BAC973671F8}">
          <p14:sldIdLst>
            <p14:sldId id="381"/>
            <p14:sldId id="392"/>
            <p14:sldId id="420"/>
            <p14:sldId id="407"/>
            <p14:sldId id="393"/>
            <p14:sldId id="401"/>
            <p14:sldId id="402"/>
            <p14:sldId id="399"/>
            <p14:sldId id="390"/>
            <p14:sldId id="395"/>
            <p14:sldId id="396"/>
            <p14:sldId id="389"/>
            <p14:sldId id="397"/>
            <p14:sldId id="400"/>
            <p14:sldId id="403"/>
            <p14:sldId id="404"/>
            <p14:sldId id="405"/>
            <p14:sldId id="406"/>
            <p14:sldId id="409"/>
            <p14:sldId id="412"/>
            <p14:sldId id="413"/>
            <p14:sldId id="414"/>
            <p14:sldId id="415"/>
            <p14:sldId id="410"/>
            <p14:sldId id="416"/>
            <p14:sldId id="411"/>
            <p14:sldId id="418"/>
            <p14:sldId id="421"/>
            <p14:sldId id="422"/>
            <p14:sldId id="424"/>
            <p14:sldId id="423"/>
            <p14:sldId id="425"/>
            <p14:sldId id="426"/>
            <p14:sldId id="427"/>
            <p14:sldId id="428"/>
            <p14:sldId id="429"/>
            <p14:sldId id="417"/>
            <p14:sldId id="41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9"/>
    <a:srgbClr val="EAF1DD"/>
    <a:srgbClr val="F2DBDB"/>
    <a:srgbClr val="FFBC3C"/>
    <a:srgbClr val="C60C30"/>
    <a:srgbClr val="C14729"/>
    <a:srgbClr val="B83984"/>
    <a:srgbClr val="543876"/>
    <a:srgbClr val="0073B2"/>
    <a:srgbClr val="394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8F823-EA2F-4166-B41B-3D45A82741A7}" v="43" dt="2023-06-02T06:54:20.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679" autoAdjust="0"/>
  </p:normalViewPr>
  <p:slideViewPr>
    <p:cSldViewPr showGuides="1">
      <p:cViewPr varScale="1">
        <p:scale>
          <a:sx n="115" d="100"/>
          <a:sy n="115" d="100"/>
        </p:scale>
        <p:origin x="372" y="114"/>
      </p:cViewPr>
      <p:guideLst/>
    </p:cSldViewPr>
  </p:slideViewPr>
  <p:notesTextViewPr>
    <p:cViewPr>
      <p:scale>
        <a:sx n="1" d="1"/>
        <a:sy n="1" d="1"/>
      </p:scale>
      <p:origin x="0" y="0"/>
    </p:cViewPr>
  </p:notesTextViewPr>
  <p:notesViewPr>
    <p:cSldViewPr showGuides="1">
      <p:cViewPr varScale="1">
        <p:scale>
          <a:sx n="48" d="100"/>
          <a:sy n="48" d="100"/>
        </p:scale>
        <p:origin x="-2724"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6B6B6-E28D-4CAA-8DBE-F0433FADE55F}" type="doc">
      <dgm:prSet loTypeId="urn:microsoft.com/office/officeart/2005/8/layout/vList6" loCatId="process" qsTypeId="urn:microsoft.com/office/officeart/2005/8/quickstyle/3d1" qsCatId="3D" csTypeId="urn:microsoft.com/office/officeart/2005/8/colors/accent4_2" csCatId="accent4" phldr="1"/>
      <dgm:spPr/>
      <dgm:t>
        <a:bodyPr/>
        <a:lstStyle/>
        <a:p>
          <a:endParaRPr lang="en-GB"/>
        </a:p>
      </dgm:t>
    </dgm:pt>
    <dgm:pt modelId="{9E33692E-E471-498E-BDEC-72DAA2E622F2}">
      <dgm:prSet phldrT="[Text]" phldr="0"/>
      <dgm:spPr>
        <a:solidFill>
          <a:schemeClr val="tx2"/>
        </a:solidFill>
      </dgm:spPr>
      <dgm:t>
        <a:bodyPr/>
        <a:lstStyle/>
        <a:p>
          <a:pPr rtl="0"/>
          <a:r>
            <a:rPr lang="en-GB" dirty="0">
              <a:latin typeface="Arial"/>
            </a:rPr>
            <a:t> Possess vocational competence</a:t>
          </a:r>
          <a:endParaRPr lang="en-GB" dirty="0"/>
        </a:p>
      </dgm:t>
    </dgm:pt>
    <dgm:pt modelId="{FC62C470-0793-4BD1-A7C1-26D5CD529878}" type="parTrans" cxnId="{B08F01A4-1696-46E5-BD86-6D5CDE125133}">
      <dgm:prSet/>
      <dgm:spPr/>
      <dgm:t>
        <a:bodyPr/>
        <a:lstStyle/>
        <a:p>
          <a:endParaRPr lang="en-GB"/>
        </a:p>
      </dgm:t>
    </dgm:pt>
    <dgm:pt modelId="{FB43B97A-E65E-42CC-9B14-FE392EB706E8}" type="sibTrans" cxnId="{B08F01A4-1696-46E5-BD86-6D5CDE125133}">
      <dgm:prSet/>
      <dgm:spPr/>
      <dgm:t>
        <a:bodyPr/>
        <a:lstStyle/>
        <a:p>
          <a:endParaRPr lang="en-GB"/>
        </a:p>
      </dgm:t>
    </dgm:pt>
    <dgm:pt modelId="{3E7DB1F1-C510-48F0-8D8A-9BE43FF8A85C}">
      <dgm:prSet phldrT="[Text]" phldr="0">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rtl="0"/>
          <a:r>
            <a:rPr lang="en-GB" dirty="0">
              <a:latin typeface="Arial"/>
            </a:rPr>
            <a:t>Maintain current industry skills</a:t>
          </a:r>
          <a:endParaRPr lang="en-GB" dirty="0"/>
        </a:p>
      </dgm:t>
    </dgm:pt>
    <dgm:pt modelId="{8FE2DD3C-6F5A-48FF-AEC7-294A755B1069}" type="parTrans" cxnId="{3E34A0FD-6D04-441F-9D54-752D8390B36C}">
      <dgm:prSet/>
      <dgm:spPr/>
      <dgm:t>
        <a:bodyPr/>
        <a:lstStyle/>
        <a:p>
          <a:endParaRPr lang="en-GB"/>
        </a:p>
      </dgm:t>
    </dgm:pt>
    <dgm:pt modelId="{A494E36D-B6EE-487D-AA71-C5F0E4505644}" type="sibTrans" cxnId="{3E34A0FD-6D04-441F-9D54-752D8390B36C}">
      <dgm:prSet/>
      <dgm:spPr/>
      <dgm:t>
        <a:bodyPr/>
        <a:lstStyle/>
        <a:p>
          <a:endParaRPr lang="en-GB"/>
        </a:p>
      </dgm:t>
    </dgm:pt>
    <dgm:pt modelId="{6C281435-4A5A-4D9F-A3A5-0499F1CB6A8E}">
      <dgm:prSet phldrT="[Text]" phldr="0"/>
      <dgm:spPr>
        <a:solidFill>
          <a:schemeClr val="bg1">
            <a:alpha val="90000"/>
          </a:schemeClr>
        </a:solidFill>
        <a:ln>
          <a:solidFill>
            <a:schemeClr val="tx1">
              <a:alpha val="90000"/>
            </a:schemeClr>
          </a:solidFill>
        </a:ln>
      </dgm:spPr>
      <dgm:t>
        <a:bodyPr/>
        <a:lstStyle/>
        <a:p>
          <a:r>
            <a:rPr lang="en-GB" dirty="0">
              <a:latin typeface="Arial"/>
            </a:rPr>
            <a:t>Directly relevant to the training and assessment provided</a:t>
          </a:r>
          <a:endParaRPr lang="en-GB" dirty="0"/>
        </a:p>
      </dgm:t>
    </dgm:pt>
    <dgm:pt modelId="{0ACAA18E-8D12-4AA3-B09C-D5337CEB3A60}" type="parTrans" cxnId="{3A2DC7B8-1281-4F32-A8CC-82E471B489E0}">
      <dgm:prSet/>
      <dgm:spPr/>
      <dgm:t>
        <a:bodyPr/>
        <a:lstStyle/>
        <a:p>
          <a:endParaRPr lang="en-GB"/>
        </a:p>
      </dgm:t>
    </dgm:pt>
    <dgm:pt modelId="{7EF96F2D-26E5-4924-A5F3-61A94C28EE83}" type="sibTrans" cxnId="{3A2DC7B8-1281-4F32-A8CC-82E471B489E0}">
      <dgm:prSet/>
      <dgm:spPr/>
      <dgm:t>
        <a:bodyPr/>
        <a:lstStyle/>
        <a:p>
          <a:endParaRPr lang="en-GB"/>
        </a:p>
      </dgm:t>
    </dgm:pt>
    <dgm:pt modelId="{05646A9B-1019-40D0-BE46-32A06D2204F7}">
      <dgm:prSet phldr="0">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pPr rtl="0"/>
          <a:r>
            <a:rPr lang="en-GB" dirty="0">
              <a:latin typeface="Arial"/>
            </a:rPr>
            <a:t>Have current knowledge and skills</a:t>
          </a:r>
        </a:p>
      </dgm:t>
    </dgm:pt>
    <dgm:pt modelId="{3FCC1740-AAC0-442A-9B4B-C1FDE31717D9}" type="parTrans" cxnId="{F96C8F22-4288-4432-AD81-BF9529AD0BBB}">
      <dgm:prSet/>
      <dgm:spPr/>
      <dgm:t>
        <a:bodyPr/>
        <a:lstStyle/>
        <a:p>
          <a:endParaRPr lang="en-AU"/>
        </a:p>
      </dgm:t>
    </dgm:pt>
    <dgm:pt modelId="{3C65AF73-DA62-4B1C-88A0-764AB70DE3D6}" type="sibTrans" cxnId="{F96C8F22-4288-4432-AD81-BF9529AD0BBB}">
      <dgm:prSet/>
      <dgm:spPr/>
      <dgm:t>
        <a:bodyPr/>
        <a:lstStyle/>
        <a:p>
          <a:endParaRPr lang="en-AU"/>
        </a:p>
      </dgm:t>
    </dgm:pt>
    <dgm:pt modelId="{90611C60-B5CC-46A1-9FA8-B4247EDC2A81}">
      <dgm:prSet phldr="0"/>
      <dgm:spPr>
        <a:solidFill>
          <a:schemeClr val="bg1">
            <a:alpha val="90000"/>
          </a:schemeClr>
        </a:solidFill>
        <a:ln>
          <a:solidFill>
            <a:schemeClr val="tx1">
              <a:alpha val="90000"/>
            </a:schemeClr>
          </a:solidFill>
        </a:ln>
      </dgm:spPr>
      <dgm:t>
        <a:bodyPr/>
        <a:lstStyle/>
        <a:p>
          <a:pPr rtl="0"/>
          <a:r>
            <a:rPr lang="en-GB" dirty="0">
              <a:latin typeface="Arial"/>
            </a:rPr>
            <a:t>In vocational training and learning that informs training and assessment</a:t>
          </a:r>
        </a:p>
      </dgm:t>
    </dgm:pt>
    <dgm:pt modelId="{9C61EEE9-BB5E-4722-8FA4-2A6BE6269F54}" type="parTrans" cxnId="{82EDF15D-18FA-405F-A447-5ED058CB1CD0}">
      <dgm:prSet/>
      <dgm:spPr/>
      <dgm:t>
        <a:bodyPr/>
        <a:lstStyle/>
        <a:p>
          <a:endParaRPr lang="en-AU"/>
        </a:p>
      </dgm:t>
    </dgm:pt>
    <dgm:pt modelId="{2A5EC46A-AA53-4261-8688-0C70FF0B2E88}" type="sibTrans" cxnId="{82EDF15D-18FA-405F-A447-5ED058CB1CD0}">
      <dgm:prSet/>
      <dgm:spPr/>
      <dgm:t>
        <a:bodyPr/>
        <a:lstStyle/>
        <a:p>
          <a:endParaRPr lang="en-AU"/>
        </a:p>
      </dgm:t>
    </dgm:pt>
    <dgm:pt modelId="{FC42BFA6-3B8F-4823-9E1E-5DDEC7A0E714}">
      <dgm:prSet phldr="0">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pPr rtl="0"/>
          <a:r>
            <a:rPr lang="en-GB" dirty="0">
              <a:latin typeface="Arial"/>
            </a:rPr>
            <a:t>Undertake ongoing professional development in</a:t>
          </a:r>
        </a:p>
      </dgm:t>
    </dgm:pt>
    <dgm:pt modelId="{B5675C85-D61A-42F0-A7DA-9DD6E8AD19BE}" type="parTrans" cxnId="{0FC7E119-A209-4887-BF11-5B4316374CE0}">
      <dgm:prSet/>
      <dgm:spPr/>
      <dgm:t>
        <a:bodyPr/>
        <a:lstStyle/>
        <a:p>
          <a:endParaRPr lang="en-AU"/>
        </a:p>
      </dgm:t>
    </dgm:pt>
    <dgm:pt modelId="{847D23AA-4273-470A-9E58-358B04E7AE7E}" type="sibTrans" cxnId="{0FC7E119-A209-4887-BF11-5B4316374CE0}">
      <dgm:prSet/>
      <dgm:spPr/>
      <dgm:t>
        <a:bodyPr/>
        <a:lstStyle/>
        <a:p>
          <a:endParaRPr lang="en-AU"/>
        </a:p>
      </dgm:t>
    </dgm:pt>
    <dgm:pt modelId="{B8C537A9-91F0-4792-81A3-53474610735D}">
      <dgm:prSet phldr="0"/>
      <dgm:spPr>
        <a:solidFill>
          <a:schemeClr val="bg1">
            <a:alpha val="90000"/>
          </a:schemeClr>
        </a:solidFill>
        <a:ln>
          <a:solidFill>
            <a:schemeClr val="tx1">
              <a:alpha val="90000"/>
            </a:schemeClr>
          </a:solidFill>
        </a:ln>
      </dgm:spPr>
      <dgm:t>
        <a:bodyPr/>
        <a:lstStyle/>
        <a:p>
          <a:pPr rtl="0"/>
          <a:r>
            <a:rPr lang="en-GB" dirty="0">
              <a:latin typeface="Arial"/>
            </a:rPr>
            <a:t>Knowledge and practice of vocational training</a:t>
          </a:r>
        </a:p>
      </dgm:t>
    </dgm:pt>
    <dgm:pt modelId="{9D6AB99D-DCE9-41BE-9F4F-524369BDCA50}" type="parTrans" cxnId="{D3154365-6EA0-447B-AF7E-8285CF82C8CD}">
      <dgm:prSet/>
      <dgm:spPr/>
      <dgm:t>
        <a:bodyPr/>
        <a:lstStyle/>
        <a:p>
          <a:endParaRPr lang="en-AU"/>
        </a:p>
      </dgm:t>
    </dgm:pt>
    <dgm:pt modelId="{5D72C667-9E85-4F6C-8E50-1ED4531DBF70}" type="sibTrans" cxnId="{D3154365-6EA0-447B-AF7E-8285CF82C8CD}">
      <dgm:prSet/>
      <dgm:spPr/>
      <dgm:t>
        <a:bodyPr/>
        <a:lstStyle/>
        <a:p>
          <a:endParaRPr lang="en-AU"/>
        </a:p>
      </dgm:t>
    </dgm:pt>
    <dgm:pt modelId="{98292790-5078-403D-B161-DEED8007E595}">
      <dgm:prSet phldr="0"/>
      <dgm:spPr>
        <a:solidFill>
          <a:schemeClr val="bg1">
            <a:alpha val="90000"/>
          </a:schemeClr>
        </a:solidFill>
        <a:ln>
          <a:solidFill>
            <a:schemeClr val="tx1">
              <a:alpha val="90000"/>
            </a:schemeClr>
          </a:solidFill>
        </a:ln>
      </dgm:spPr>
      <dgm:t>
        <a:bodyPr/>
        <a:lstStyle/>
        <a:p>
          <a:pPr rtl="0"/>
          <a:r>
            <a:rPr lang="en-GB" dirty="0">
              <a:latin typeface="Arial"/>
            </a:rPr>
            <a:t>Learning and assessment, including competency-based assessment </a:t>
          </a:r>
          <a:endParaRPr lang="en-GB" dirty="0"/>
        </a:p>
      </dgm:t>
    </dgm:pt>
    <dgm:pt modelId="{9A3EDDDB-C506-4852-8BCB-CBBCAA898C69}" type="parTrans" cxnId="{54C02887-7CD2-437E-994E-3AB5416646D0}">
      <dgm:prSet/>
      <dgm:spPr/>
      <dgm:t>
        <a:bodyPr/>
        <a:lstStyle/>
        <a:p>
          <a:endParaRPr lang="en-AU"/>
        </a:p>
      </dgm:t>
    </dgm:pt>
    <dgm:pt modelId="{2291BA2F-7832-48C6-8942-28CA3E1AB981}" type="sibTrans" cxnId="{54C02887-7CD2-437E-994E-3AB5416646D0}">
      <dgm:prSet/>
      <dgm:spPr/>
      <dgm:t>
        <a:bodyPr/>
        <a:lstStyle/>
        <a:p>
          <a:endParaRPr lang="en-AU"/>
        </a:p>
      </dgm:t>
    </dgm:pt>
    <dgm:pt modelId="{A13F0488-3E64-4BFC-B9A0-D994F9F2C5F8}">
      <dgm:prSet phldr="0"/>
      <dgm:spPr>
        <a:solidFill>
          <a:schemeClr val="bg1">
            <a:alpha val="90000"/>
          </a:schemeClr>
        </a:solidFill>
        <a:ln>
          <a:solidFill>
            <a:schemeClr val="tx1">
              <a:alpha val="90000"/>
            </a:schemeClr>
          </a:solidFill>
        </a:ln>
      </dgm:spPr>
      <dgm:t>
        <a:bodyPr/>
        <a:lstStyle/>
        <a:p>
          <a:endParaRPr lang="en-GB" dirty="0">
            <a:latin typeface="Arial"/>
          </a:endParaRPr>
        </a:p>
      </dgm:t>
    </dgm:pt>
    <dgm:pt modelId="{D8FC9DD1-C96F-4BE5-84B9-2C49DAA0E209}" type="parTrans" cxnId="{BDC4F33C-6C1C-4D3E-92CB-AEF6680D0759}">
      <dgm:prSet/>
      <dgm:spPr/>
      <dgm:t>
        <a:bodyPr/>
        <a:lstStyle/>
        <a:p>
          <a:endParaRPr lang="en-AU"/>
        </a:p>
      </dgm:t>
    </dgm:pt>
    <dgm:pt modelId="{2A0A4AB7-07C8-43F2-856A-07DD38B2EF96}" type="sibTrans" cxnId="{BDC4F33C-6C1C-4D3E-92CB-AEF6680D0759}">
      <dgm:prSet/>
      <dgm:spPr/>
      <dgm:t>
        <a:bodyPr/>
        <a:lstStyle/>
        <a:p>
          <a:endParaRPr lang="en-AU"/>
        </a:p>
      </dgm:t>
    </dgm:pt>
    <dgm:pt modelId="{C9C65A5D-E635-4BA1-BAB1-BA2C7C445B30}">
      <dgm:prSet phldr="0"/>
      <dgm:spPr>
        <a:solidFill>
          <a:schemeClr val="bg1">
            <a:alpha val="90000"/>
          </a:schemeClr>
        </a:solidFill>
        <a:ln>
          <a:solidFill>
            <a:schemeClr val="tx1">
              <a:alpha val="90000"/>
            </a:schemeClr>
          </a:solidFill>
        </a:ln>
      </dgm:spPr>
      <dgm:t>
        <a:bodyPr/>
        <a:lstStyle/>
        <a:p>
          <a:endParaRPr lang="en-GB">
            <a:latin typeface="Arial"/>
          </a:endParaRPr>
        </a:p>
      </dgm:t>
    </dgm:pt>
    <dgm:pt modelId="{8EE108A3-2CF2-46ED-A586-8080F0FEB0AF}" type="parTrans" cxnId="{7652694C-C7D8-42A0-9787-C61F8194F054}">
      <dgm:prSet/>
      <dgm:spPr/>
      <dgm:t>
        <a:bodyPr/>
        <a:lstStyle/>
        <a:p>
          <a:endParaRPr lang="en-AU"/>
        </a:p>
      </dgm:t>
    </dgm:pt>
    <dgm:pt modelId="{9E4CA07B-39AF-4040-8150-6E680BA16F9F}" type="sibTrans" cxnId="{7652694C-C7D8-42A0-9787-C61F8194F054}">
      <dgm:prSet/>
      <dgm:spPr/>
      <dgm:t>
        <a:bodyPr/>
        <a:lstStyle/>
        <a:p>
          <a:endParaRPr lang="en-AU"/>
        </a:p>
      </dgm:t>
    </dgm:pt>
    <dgm:pt modelId="{E3719376-88BE-4C30-BBBD-1CA528E126F1}">
      <dgm:prSet phldrT="[Text]" phldr="0"/>
      <dgm:spPr>
        <a:solidFill>
          <a:schemeClr val="bg1">
            <a:alpha val="90000"/>
          </a:schemeClr>
        </a:solidFill>
        <a:ln>
          <a:solidFill>
            <a:schemeClr val="tx1">
              <a:alpha val="90000"/>
            </a:schemeClr>
          </a:solidFill>
        </a:ln>
      </dgm:spPr>
      <dgm:t>
        <a:bodyPr anchor="ctr"/>
        <a:lstStyle/>
        <a:p>
          <a:pPr rtl="0"/>
          <a:r>
            <a:rPr lang="en-GB" dirty="0"/>
            <a:t>At LSV – this means holding the qualifications you are delivering</a:t>
          </a:r>
        </a:p>
      </dgm:t>
    </dgm:pt>
    <dgm:pt modelId="{1DF15A39-349A-4D93-BE9D-BA90660CCB48}" type="parTrans" cxnId="{E0BFB65E-BDA1-41CD-8953-951AC75DA66B}">
      <dgm:prSet/>
      <dgm:spPr/>
      <dgm:t>
        <a:bodyPr/>
        <a:lstStyle/>
        <a:p>
          <a:endParaRPr lang="en-AU"/>
        </a:p>
      </dgm:t>
    </dgm:pt>
    <dgm:pt modelId="{8543E61A-3636-44A6-B5AE-D341B6759CC6}" type="sibTrans" cxnId="{E0BFB65E-BDA1-41CD-8953-951AC75DA66B}">
      <dgm:prSet/>
      <dgm:spPr/>
      <dgm:t>
        <a:bodyPr/>
        <a:lstStyle/>
        <a:p>
          <a:endParaRPr lang="en-AU"/>
        </a:p>
      </dgm:t>
    </dgm:pt>
    <dgm:pt modelId="{EEF6B041-A869-452F-A48D-99ABD5442424}">
      <dgm:prSet phldrT="[Text]" phldr="0"/>
      <dgm:spPr>
        <a:solidFill>
          <a:schemeClr val="bg1">
            <a:alpha val="90000"/>
          </a:schemeClr>
        </a:solidFill>
        <a:ln>
          <a:solidFill>
            <a:schemeClr val="tx1">
              <a:alpha val="90000"/>
            </a:schemeClr>
          </a:solidFill>
        </a:ln>
      </dgm:spPr>
      <dgm:t>
        <a:bodyPr anchor="ctr"/>
        <a:lstStyle/>
        <a:p>
          <a:pPr rtl="0"/>
          <a:r>
            <a:rPr lang="en-GB" dirty="0">
              <a:latin typeface="Arial"/>
            </a:rPr>
            <a:t>At least to the level they train and assess</a:t>
          </a:r>
          <a:endParaRPr lang="en-GB" dirty="0"/>
        </a:p>
      </dgm:t>
    </dgm:pt>
    <dgm:pt modelId="{04FB8784-A38B-439D-996B-1C15E2A1F31B}" type="parTrans" cxnId="{6B52CD28-77E5-4276-9611-BBCD019ECB9D}">
      <dgm:prSet/>
      <dgm:spPr/>
      <dgm:t>
        <a:bodyPr/>
        <a:lstStyle/>
        <a:p>
          <a:endParaRPr lang="en-AU"/>
        </a:p>
      </dgm:t>
    </dgm:pt>
    <dgm:pt modelId="{A1D49DC1-2D22-42B9-A6EA-B20FB8CD49D0}" type="sibTrans" cxnId="{6B52CD28-77E5-4276-9611-BBCD019ECB9D}">
      <dgm:prSet/>
      <dgm:spPr/>
      <dgm:t>
        <a:bodyPr/>
        <a:lstStyle/>
        <a:p>
          <a:endParaRPr lang="en-AU"/>
        </a:p>
      </dgm:t>
    </dgm:pt>
    <dgm:pt modelId="{183F81CC-21AB-4C5F-A5B0-2A4A386EB926}">
      <dgm:prSet phldrT="[Text]" phldr="0"/>
      <dgm:spPr>
        <a:solidFill>
          <a:schemeClr val="bg1">
            <a:alpha val="90000"/>
          </a:schemeClr>
        </a:solidFill>
        <a:ln>
          <a:solidFill>
            <a:schemeClr val="tx1">
              <a:alpha val="90000"/>
            </a:schemeClr>
          </a:solidFill>
        </a:ln>
      </dgm:spPr>
      <dgm:t>
        <a:bodyPr/>
        <a:lstStyle/>
        <a:p>
          <a:pPr rtl="0"/>
          <a:r>
            <a:rPr lang="en-GB" dirty="0"/>
            <a:t>Working within the industry is the gold standard, and is required for some units of competency but this can also include keeping abreast of changes within the industry, new equipment, etc.</a:t>
          </a:r>
          <a:r>
            <a:rPr lang="en-GB" dirty="0">
              <a:latin typeface="Arial"/>
            </a:rPr>
            <a:t> </a:t>
          </a:r>
          <a:endParaRPr lang="en-GB" dirty="0"/>
        </a:p>
      </dgm:t>
    </dgm:pt>
    <dgm:pt modelId="{FDE95AC8-41EE-436D-B302-E0FB5DA68FC2}" type="parTrans" cxnId="{16743E46-E9E2-4D33-B1CB-C064DD075F73}">
      <dgm:prSet/>
      <dgm:spPr/>
      <dgm:t>
        <a:bodyPr/>
        <a:lstStyle/>
        <a:p>
          <a:endParaRPr lang="en-AU"/>
        </a:p>
      </dgm:t>
    </dgm:pt>
    <dgm:pt modelId="{B0CB77BB-EE0D-4B81-A385-7A16268233C6}" type="sibTrans" cxnId="{16743E46-E9E2-4D33-B1CB-C064DD075F73}">
      <dgm:prSet/>
      <dgm:spPr/>
      <dgm:t>
        <a:bodyPr/>
        <a:lstStyle/>
        <a:p>
          <a:endParaRPr lang="en-AU"/>
        </a:p>
      </dgm:t>
    </dgm:pt>
    <dgm:pt modelId="{F0C48A71-103D-4F02-98BC-2E6852D49182}" type="pres">
      <dgm:prSet presAssocID="{5806B6B6-E28D-4CAA-8DBE-F0433FADE55F}" presName="Name0" presStyleCnt="0">
        <dgm:presLayoutVars>
          <dgm:dir/>
          <dgm:animLvl val="lvl"/>
          <dgm:resizeHandles/>
        </dgm:presLayoutVars>
      </dgm:prSet>
      <dgm:spPr/>
      <dgm:t>
        <a:bodyPr/>
        <a:lstStyle/>
        <a:p>
          <a:endParaRPr lang="en-US"/>
        </a:p>
      </dgm:t>
    </dgm:pt>
    <dgm:pt modelId="{05483264-5850-405C-846F-CC85E16E050C}" type="pres">
      <dgm:prSet presAssocID="{9E33692E-E471-498E-BDEC-72DAA2E622F2}" presName="linNode" presStyleCnt="0"/>
      <dgm:spPr/>
    </dgm:pt>
    <dgm:pt modelId="{6BC89A46-AC35-4E2B-A79C-254B3326ECBC}" type="pres">
      <dgm:prSet presAssocID="{9E33692E-E471-498E-BDEC-72DAA2E622F2}" presName="parentShp" presStyleLbl="node1" presStyleIdx="0" presStyleCnt="4">
        <dgm:presLayoutVars>
          <dgm:bulletEnabled val="1"/>
        </dgm:presLayoutVars>
      </dgm:prSet>
      <dgm:spPr/>
      <dgm:t>
        <a:bodyPr/>
        <a:lstStyle/>
        <a:p>
          <a:endParaRPr lang="en-US"/>
        </a:p>
      </dgm:t>
    </dgm:pt>
    <dgm:pt modelId="{25CCD360-C1C2-4881-B7FE-CB4D9F704D16}" type="pres">
      <dgm:prSet presAssocID="{9E33692E-E471-498E-BDEC-72DAA2E622F2}" presName="childShp" presStyleLbl="bgAccFollowNode1" presStyleIdx="0" presStyleCnt="4" custLinFactNeighborX="-202" custLinFactNeighborY="2971">
        <dgm:presLayoutVars>
          <dgm:bulletEnabled val="1"/>
        </dgm:presLayoutVars>
      </dgm:prSet>
      <dgm:spPr>
        <a:prstGeom prst="roundRect">
          <a:avLst/>
        </a:prstGeom>
      </dgm:spPr>
      <dgm:t>
        <a:bodyPr/>
        <a:lstStyle/>
        <a:p>
          <a:endParaRPr lang="en-US"/>
        </a:p>
      </dgm:t>
    </dgm:pt>
    <dgm:pt modelId="{F4FA237C-2EFC-407D-BAB0-4DC0B9A3A881}" type="pres">
      <dgm:prSet presAssocID="{FB43B97A-E65E-42CC-9B14-FE392EB706E8}" presName="spacing" presStyleCnt="0"/>
      <dgm:spPr/>
    </dgm:pt>
    <dgm:pt modelId="{0EEDE0AF-4BF8-4730-BFC9-B42BDC1D3E21}" type="pres">
      <dgm:prSet presAssocID="{3E7DB1F1-C510-48F0-8D8A-9BE43FF8A85C}" presName="linNode" presStyleCnt="0"/>
      <dgm:spPr/>
    </dgm:pt>
    <dgm:pt modelId="{59CAADFF-14B7-464F-8D94-874BBEB4D9E0}" type="pres">
      <dgm:prSet presAssocID="{3E7DB1F1-C510-48F0-8D8A-9BE43FF8A85C}" presName="parentShp" presStyleLbl="node1" presStyleIdx="1" presStyleCnt="4">
        <dgm:presLayoutVars>
          <dgm:bulletEnabled val="1"/>
        </dgm:presLayoutVars>
      </dgm:prSet>
      <dgm:spPr/>
      <dgm:t>
        <a:bodyPr/>
        <a:lstStyle/>
        <a:p>
          <a:endParaRPr lang="en-US"/>
        </a:p>
      </dgm:t>
    </dgm:pt>
    <dgm:pt modelId="{A4FBB9BC-12D8-4BC4-BCAA-974146CAEA63}" type="pres">
      <dgm:prSet presAssocID="{3E7DB1F1-C510-48F0-8D8A-9BE43FF8A85C}" presName="childShp" presStyleLbl="bgAccFollowNode1" presStyleIdx="1" presStyleCnt="4">
        <dgm:presLayoutVars>
          <dgm:bulletEnabled val="1"/>
        </dgm:presLayoutVars>
      </dgm:prSet>
      <dgm:spPr>
        <a:prstGeom prst="roundRect">
          <a:avLst/>
        </a:prstGeom>
      </dgm:spPr>
      <dgm:t>
        <a:bodyPr/>
        <a:lstStyle/>
        <a:p>
          <a:endParaRPr lang="en-US"/>
        </a:p>
      </dgm:t>
    </dgm:pt>
    <dgm:pt modelId="{959BBD13-475A-4274-AA1F-6AA40BFAA5CB}" type="pres">
      <dgm:prSet presAssocID="{A494E36D-B6EE-487D-AA71-C5F0E4505644}" presName="spacing" presStyleCnt="0"/>
      <dgm:spPr/>
    </dgm:pt>
    <dgm:pt modelId="{B3D4C419-E3F1-4C1C-BD75-C610D454EE28}" type="pres">
      <dgm:prSet presAssocID="{05646A9B-1019-40D0-BE46-32A06D2204F7}" presName="linNode" presStyleCnt="0"/>
      <dgm:spPr/>
    </dgm:pt>
    <dgm:pt modelId="{9A5787D1-FD9F-4B9D-803F-EC3A247C4EE9}" type="pres">
      <dgm:prSet presAssocID="{05646A9B-1019-40D0-BE46-32A06D2204F7}" presName="parentShp" presStyleLbl="node1" presStyleIdx="2" presStyleCnt="4">
        <dgm:presLayoutVars>
          <dgm:bulletEnabled val="1"/>
        </dgm:presLayoutVars>
      </dgm:prSet>
      <dgm:spPr/>
      <dgm:t>
        <a:bodyPr/>
        <a:lstStyle/>
        <a:p>
          <a:endParaRPr lang="en-US"/>
        </a:p>
      </dgm:t>
    </dgm:pt>
    <dgm:pt modelId="{E166D7CC-49BA-4AD5-B2C6-60F94A682403}" type="pres">
      <dgm:prSet presAssocID="{05646A9B-1019-40D0-BE46-32A06D2204F7}" presName="childShp" presStyleLbl="bgAccFollowNode1" presStyleIdx="2" presStyleCnt="4">
        <dgm:presLayoutVars>
          <dgm:bulletEnabled val="1"/>
        </dgm:presLayoutVars>
      </dgm:prSet>
      <dgm:spPr>
        <a:prstGeom prst="roundRect">
          <a:avLst/>
        </a:prstGeom>
      </dgm:spPr>
      <dgm:t>
        <a:bodyPr/>
        <a:lstStyle/>
        <a:p>
          <a:endParaRPr lang="en-US"/>
        </a:p>
      </dgm:t>
    </dgm:pt>
    <dgm:pt modelId="{0608839A-7B9F-491F-9AC4-CC1A6F6E637B}" type="pres">
      <dgm:prSet presAssocID="{3C65AF73-DA62-4B1C-88A0-764AB70DE3D6}" presName="spacing" presStyleCnt="0"/>
      <dgm:spPr/>
    </dgm:pt>
    <dgm:pt modelId="{9C64F7C9-7420-4E02-887E-DEEE54A18DFB}" type="pres">
      <dgm:prSet presAssocID="{FC42BFA6-3B8F-4823-9E1E-5DDEC7A0E714}" presName="linNode" presStyleCnt="0"/>
      <dgm:spPr/>
    </dgm:pt>
    <dgm:pt modelId="{9EE1F8B2-59F7-4630-9FBD-2157E4DCD179}" type="pres">
      <dgm:prSet presAssocID="{FC42BFA6-3B8F-4823-9E1E-5DDEC7A0E714}" presName="parentShp" presStyleLbl="node1" presStyleIdx="3" presStyleCnt="4">
        <dgm:presLayoutVars>
          <dgm:bulletEnabled val="1"/>
        </dgm:presLayoutVars>
      </dgm:prSet>
      <dgm:spPr/>
      <dgm:t>
        <a:bodyPr/>
        <a:lstStyle/>
        <a:p>
          <a:endParaRPr lang="en-US"/>
        </a:p>
      </dgm:t>
    </dgm:pt>
    <dgm:pt modelId="{15F57B8E-78D4-4CCD-B8C3-EFFF9039215C}" type="pres">
      <dgm:prSet presAssocID="{FC42BFA6-3B8F-4823-9E1E-5DDEC7A0E714}" presName="childShp" presStyleLbl="bgAccFollowNode1" presStyleIdx="3" presStyleCnt="4">
        <dgm:presLayoutVars>
          <dgm:bulletEnabled val="1"/>
        </dgm:presLayoutVars>
      </dgm:prSet>
      <dgm:spPr>
        <a:prstGeom prst="roundRect">
          <a:avLst/>
        </a:prstGeom>
      </dgm:spPr>
      <dgm:t>
        <a:bodyPr/>
        <a:lstStyle/>
        <a:p>
          <a:endParaRPr lang="en-US"/>
        </a:p>
      </dgm:t>
    </dgm:pt>
  </dgm:ptLst>
  <dgm:cxnLst>
    <dgm:cxn modelId="{88546B2B-82AC-4570-952A-C14B20D9C2B8}" type="presOf" srcId="{90611C60-B5CC-46A1-9FA8-B4247EDC2A81}" destId="{E166D7CC-49BA-4AD5-B2C6-60F94A682403}" srcOrd="0" destOrd="1" presId="urn:microsoft.com/office/officeart/2005/8/layout/vList6"/>
    <dgm:cxn modelId="{F96C8F22-4288-4432-AD81-BF9529AD0BBB}" srcId="{5806B6B6-E28D-4CAA-8DBE-F0433FADE55F}" destId="{05646A9B-1019-40D0-BE46-32A06D2204F7}" srcOrd="2" destOrd="0" parTransId="{3FCC1740-AAC0-442A-9B4B-C1FDE31717D9}" sibTransId="{3C65AF73-DA62-4B1C-88A0-764AB70DE3D6}"/>
    <dgm:cxn modelId="{CEC8FF89-09E1-4656-BB00-5EDD96C6EE0A}" type="presOf" srcId="{E3719376-88BE-4C30-BBBD-1CA528E126F1}" destId="{25CCD360-C1C2-4881-B7FE-CB4D9F704D16}" srcOrd="0" destOrd="1" presId="urn:microsoft.com/office/officeart/2005/8/layout/vList6"/>
    <dgm:cxn modelId="{E2E83E5B-F5F5-40FC-9B84-94080B0A338E}" type="presOf" srcId="{05646A9B-1019-40D0-BE46-32A06D2204F7}" destId="{9A5787D1-FD9F-4B9D-803F-EC3A247C4EE9}" srcOrd="0" destOrd="0" presId="urn:microsoft.com/office/officeart/2005/8/layout/vList6"/>
    <dgm:cxn modelId="{D3154365-6EA0-447B-AF7E-8285CF82C8CD}" srcId="{FC42BFA6-3B8F-4823-9E1E-5DDEC7A0E714}" destId="{B8C537A9-91F0-4792-81A3-53474610735D}" srcOrd="1" destOrd="0" parTransId="{9D6AB99D-DCE9-41BE-9F4F-524369BDCA50}" sibTransId="{5D72C667-9E85-4F6C-8E50-1ED4531DBF70}"/>
    <dgm:cxn modelId="{0FC7E119-A209-4887-BF11-5B4316374CE0}" srcId="{5806B6B6-E28D-4CAA-8DBE-F0433FADE55F}" destId="{FC42BFA6-3B8F-4823-9E1E-5DDEC7A0E714}" srcOrd="3" destOrd="0" parTransId="{B5675C85-D61A-42F0-A7DA-9DD6E8AD19BE}" sibTransId="{847D23AA-4273-470A-9E58-358B04E7AE7E}"/>
    <dgm:cxn modelId="{3E34A0FD-6D04-441F-9D54-752D8390B36C}" srcId="{5806B6B6-E28D-4CAA-8DBE-F0433FADE55F}" destId="{3E7DB1F1-C510-48F0-8D8A-9BE43FF8A85C}" srcOrd="1" destOrd="0" parTransId="{8FE2DD3C-6F5A-48FF-AEC7-294A755B1069}" sibTransId="{A494E36D-B6EE-487D-AA71-C5F0E4505644}"/>
    <dgm:cxn modelId="{3501FAFE-93D4-4A82-B9D2-73956A13F18B}" type="presOf" srcId="{EEF6B041-A869-452F-A48D-99ABD5442424}" destId="{25CCD360-C1C2-4881-B7FE-CB4D9F704D16}" srcOrd="0" destOrd="0" presId="urn:microsoft.com/office/officeart/2005/8/layout/vList6"/>
    <dgm:cxn modelId="{DFE737DB-7008-4DA7-8DC8-85F16BBA9D17}" type="presOf" srcId="{FC42BFA6-3B8F-4823-9E1E-5DDEC7A0E714}" destId="{9EE1F8B2-59F7-4630-9FBD-2157E4DCD179}" srcOrd="0" destOrd="0" presId="urn:microsoft.com/office/officeart/2005/8/layout/vList6"/>
    <dgm:cxn modelId="{10C66FC0-1298-43F0-A99A-B1028C649015}" type="presOf" srcId="{A13F0488-3E64-4BFC-B9A0-D994F9F2C5F8}" destId="{E166D7CC-49BA-4AD5-B2C6-60F94A682403}" srcOrd="0" destOrd="0" presId="urn:microsoft.com/office/officeart/2005/8/layout/vList6"/>
    <dgm:cxn modelId="{3A2DC7B8-1281-4F32-A8CC-82E471B489E0}" srcId="{3E7DB1F1-C510-48F0-8D8A-9BE43FF8A85C}" destId="{6C281435-4A5A-4D9F-A3A5-0499F1CB6A8E}" srcOrd="0" destOrd="0" parTransId="{0ACAA18E-8D12-4AA3-B09C-D5337CEB3A60}" sibTransId="{7EF96F2D-26E5-4924-A5F3-61A94C28EE83}"/>
    <dgm:cxn modelId="{16743E46-E9E2-4D33-B1CB-C064DD075F73}" srcId="{3E7DB1F1-C510-48F0-8D8A-9BE43FF8A85C}" destId="{183F81CC-21AB-4C5F-A5B0-2A4A386EB926}" srcOrd="1" destOrd="0" parTransId="{FDE95AC8-41EE-436D-B302-E0FB5DA68FC2}" sibTransId="{B0CB77BB-EE0D-4B81-A385-7A16268233C6}"/>
    <dgm:cxn modelId="{954C36C9-BDC9-4008-9315-EC04B913738E}" type="presOf" srcId="{9E33692E-E471-498E-BDEC-72DAA2E622F2}" destId="{6BC89A46-AC35-4E2B-A79C-254B3326ECBC}" srcOrd="0" destOrd="0" presId="urn:microsoft.com/office/officeart/2005/8/layout/vList6"/>
    <dgm:cxn modelId="{82EDF15D-18FA-405F-A447-5ED058CB1CD0}" srcId="{05646A9B-1019-40D0-BE46-32A06D2204F7}" destId="{90611C60-B5CC-46A1-9FA8-B4247EDC2A81}" srcOrd="1" destOrd="0" parTransId="{9C61EEE9-BB5E-4722-8FA4-2A6BE6269F54}" sibTransId="{2A5EC46A-AA53-4261-8688-0C70FF0B2E88}"/>
    <dgm:cxn modelId="{7652694C-C7D8-42A0-9787-C61F8194F054}" srcId="{FC42BFA6-3B8F-4823-9E1E-5DDEC7A0E714}" destId="{C9C65A5D-E635-4BA1-BAB1-BA2C7C445B30}" srcOrd="0" destOrd="0" parTransId="{8EE108A3-2CF2-46ED-A586-8080F0FEB0AF}" sibTransId="{9E4CA07B-39AF-4040-8150-6E680BA16F9F}"/>
    <dgm:cxn modelId="{6B52CD28-77E5-4276-9611-BBCD019ECB9D}" srcId="{9E33692E-E471-498E-BDEC-72DAA2E622F2}" destId="{EEF6B041-A869-452F-A48D-99ABD5442424}" srcOrd="0" destOrd="0" parTransId="{04FB8784-A38B-439D-996B-1C15E2A1F31B}" sibTransId="{A1D49DC1-2D22-42B9-A6EA-B20FB8CD49D0}"/>
    <dgm:cxn modelId="{F21454E2-ACB7-42F2-BF21-440CC12E0AA1}" type="presOf" srcId="{B8C537A9-91F0-4792-81A3-53474610735D}" destId="{15F57B8E-78D4-4CCD-B8C3-EFFF9039215C}" srcOrd="0" destOrd="1" presId="urn:microsoft.com/office/officeart/2005/8/layout/vList6"/>
    <dgm:cxn modelId="{E0BFB65E-BDA1-41CD-8953-951AC75DA66B}" srcId="{9E33692E-E471-498E-BDEC-72DAA2E622F2}" destId="{E3719376-88BE-4C30-BBBD-1CA528E126F1}" srcOrd="1" destOrd="0" parTransId="{1DF15A39-349A-4D93-BE9D-BA90660CCB48}" sibTransId="{8543E61A-3636-44A6-B5AE-D341B6759CC6}"/>
    <dgm:cxn modelId="{4E1457A8-9CC8-436F-A607-03781E237099}" type="presOf" srcId="{3E7DB1F1-C510-48F0-8D8A-9BE43FF8A85C}" destId="{59CAADFF-14B7-464F-8D94-874BBEB4D9E0}" srcOrd="0" destOrd="0" presId="urn:microsoft.com/office/officeart/2005/8/layout/vList6"/>
    <dgm:cxn modelId="{00827DF6-311E-47C4-85E5-14632EF9744F}" type="presOf" srcId="{5806B6B6-E28D-4CAA-8DBE-F0433FADE55F}" destId="{F0C48A71-103D-4F02-98BC-2E6852D49182}" srcOrd="0" destOrd="0" presId="urn:microsoft.com/office/officeart/2005/8/layout/vList6"/>
    <dgm:cxn modelId="{866140EE-1C05-4F8A-9B3A-25E6A188F326}" type="presOf" srcId="{C9C65A5D-E635-4BA1-BAB1-BA2C7C445B30}" destId="{15F57B8E-78D4-4CCD-B8C3-EFFF9039215C}" srcOrd="0" destOrd="0" presId="urn:microsoft.com/office/officeart/2005/8/layout/vList6"/>
    <dgm:cxn modelId="{BDC4F33C-6C1C-4D3E-92CB-AEF6680D0759}" srcId="{05646A9B-1019-40D0-BE46-32A06D2204F7}" destId="{A13F0488-3E64-4BFC-B9A0-D994F9F2C5F8}" srcOrd="0" destOrd="0" parTransId="{D8FC9DD1-C96F-4BE5-84B9-2C49DAA0E209}" sibTransId="{2A0A4AB7-07C8-43F2-856A-07DD38B2EF96}"/>
    <dgm:cxn modelId="{54D0BE58-E3AA-40D5-B1B2-2D35B8AF2664}" type="presOf" srcId="{6C281435-4A5A-4D9F-A3A5-0499F1CB6A8E}" destId="{A4FBB9BC-12D8-4BC4-BCAA-974146CAEA63}" srcOrd="0" destOrd="0" presId="urn:microsoft.com/office/officeart/2005/8/layout/vList6"/>
    <dgm:cxn modelId="{B08F01A4-1696-46E5-BD86-6D5CDE125133}" srcId="{5806B6B6-E28D-4CAA-8DBE-F0433FADE55F}" destId="{9E33692E-E471-498E-BDEC-72DAA2E622F2}" srcOrd="0" destOrd="0" parTransId="{FC62C470-0793-4BD1-A7C1-26D5CD529878}" sibTransId="{FB43B97A-E65E-42CC-9B14-FE392EB706E8}"/>
    <dgm:cxn modelId="{54C02887-7CD2-437E-994E-3AB5416646D0}" srcId="{FC42BFA6-3B8F-4823-9E1E-5DDEC7A0E714}" destId="{98292790-5078-403D-B161-DEED8007E595}" srcOrd="2" destOrd="0" parTransId="{9A3EDDDB-C506-4852-8BCB-CBBCAA898C69}" sibTransId="{2291BA2F-7832-48C6-8942-28CA3E1AB981}"/>
    <dgm:cxn modelId="{D727A7F7-5656-445A-BD25-03AD9AE255DF}" type="presOf" srcId="{183F81CC-21AB-4C5F-A5B0-2A4A386EB926}" destId="{A4FBB9BC-12D8-4BC4-BCAA-974146CAEA63}" srcOrd="0" destOrd="1" presId="urn:microsoft.com/office/officeart/2005/8/layout/vList6"/>
    <dgm:cxn modelId="{F793ADE5-D23A-4AA3-9EF1-47A40D50CF00}" type="presOf" srcId="{98292790-5078-403D-B161-DEED8007E595}" destId="{15F57B8E-78D4-4CCD-B8C3-EFFF9039215C}" srcOrd="0" destOrd="2" presId="urn:microsoft.com/office/officeart/2005/8/layout/vList6"/>
    <dgm:cxn modelId="{741CAB0E-EE34-423E-9072-75FE67952353}" type="presParOf" srcId="{F0C48A71-103D-4F02-98BC-2E6852D49182}" destId="{05483264-5850-405C-846F-CC85E16E050C}" srcOrd="0" destOrd="0" presId="urn:microsoft.com/office/officeart/2005/8/layout/vList6"/>
    <dgm:cxn modelId="{6B1F948E-B778-4098-8FA7-17DDBAEDF9F4}" type="presParOf" srcId="{05483264-5850-405C-846F-CC85E16E050C}" destId="{6BC89A46-AC35-4E2B-A79C-254B3326ECBC}" srcOrd="0" destOrd="0" presId="urn:microsoft.com/office/officeart/2005/8/layout/vList6"/>
    <dgm:cxn modelId="{38C03D4F-1AC5-4186-BE8A-DE7A98D51A3B}" type="presParOf" srcId="{05483264-5850-405C-846F-CC85E16E050C}" destId="{25CCD360-C1C2-4881-B7FE-CB4D9F704D16}" srcOrd="1" destOrd="0" presId="urn:microsoft.com/office/officeart/2005/8/layout/vList6"/>
    <dgm:cxn modelId="{E5199BB8-7D43-405A-B217-1358CA458D55}" type="presParOf" srcId="{F0C48A71-103D-4F02-98BC-2E6852D49182}" destId="{F4FA237C-2EFC-407D-BAB0-4DC0B9A3A881}" srcOrd="1" destOrd="0" presId="urn:microsoft.com/office/officeart/2005/8/layout/vList6"/>
    <dgm:cxn modelId="{B302C170-543E-4C49-90AF-068B231E282E}" type="presParOf" srcId="{F0C48A71-103D-4F02-98BC-2E6852D49182}" destId="{0EEDE0AF-4BF8-4730-BFC9-B42BDC1D3E21}" srcOrd="2" destOrd="0" presId="urn:microsoft.com/office/officeart/2005/8/layout/vList6"/>
    <dgm:cxn modelId="{26EE36F3-1B70-4581-97F9-BD96839AD9B7}" type="presParOf" srcId="{0EEDE0AF-4BF8-4730-BFC9-B42BDC1D3E21}" destId="{59CAADFF-14B7-464F-8D94-874BBEB4D9E0}" srcOrd="0" destOrd="0" presId="urn:microsoft.com/office/officeart/2005/8/layout/vList6"/>
    <dgm:cxn modelId="{904023A3-C0AA-4306-95E5-7891C698DB83}" type="presParOf" srcId="{0EEDE0AF-4BF8-4730-BFC9-B42BDC1D3E21}" destId="{A4FBB9BC-12D8-4BC4-BCAA-974146CAEA63}" srcOrd="1" destOrd="0" presId="urn:microsoft.com/office/officeart/2005/8/layout/vList6"/>
    <dgm:cxn modelId="{262882ED-E0D1-45A0-B625-6EC8ED271208}" type="presParOf" srcId="{F0C48A71-103D-4F02-98BC-2E6852D49182}" destId="{959BBD13-475A-4274-AA1F-6AA40BFAA5CB}" srcOrd="3" destOrd="0" presId="urn:microsoft.com/office/officeart/2005/8/layout/vList6"/>
    <dgm:cxn modelId="{30DDDF93-6B10-4A8B-A7C1-118D453F121B}" type="presParOf" srcId="{F0C48A71-103D-4F02-98BC-2E6852D49182}" destId="{B3D4C419-E3F1-4C1C-BD75-C610D454EE28}" srcOrd="4" destOrd="0" presId="urn:microsoft.com/office/officeart/2005/8/layout/vList6"/>
    <dgm:cxn modelId="{AC4122D8-E4F4-4A7D-AFB1-BAD7A84A866C}" type="presParOf" srcId="{B3D4C419-E3F1-4C1C-BD75-C610D454EE28}" destId="{9A5787D1-FD9F-4B9D-803F-EC3A247C4EE9}" srcOrd="0" destOrd="0" presId="urn:microsoft.com/office/officeart/2005/8/layout/vList6"/>
    <dgm:cxn modelId="{E8D3AAB9-0C2E-4C9D-BD51-25FF36D3B50F}" type="presParOf" srcId="{B3D4C419-E3F1-4C1C-BD75-C610D454EE28}" destId="{E166D7CC-49BA-4AD5-B2C6-60F94A682403}" srcOrd="1" destOrd="0" presId="urn:microsoft.com/office/officeart/2005/8/layout/vList6"/>
    <dgm:cxn modelId="{27784EC3-44BC-4505-8E72-877EBA4EF751}" type="presParOf" srcId="{F0C48A71-103D-4F02-98BC-2E6852D49182}" destId="{0608839A-7B9F-491F-9AC4-CC1A6F6E637B}" srcOrd="5" destOrd="0" presId="urn:microsoft.com/office/officeart/2005/8/layout/vList6"/>
    <dgm:cxn modelId="{1425B822-3BB8-4F6C-A544-500ED8618E3C}" type="presParOf" srcId="{F0C48A71-103D-4F02-98BC-2E6852D49182}" destId="{9C64F7C9-7420-4E02-887E-DEEE54A18DFB}" srcOrd="6" destOrd="0" presId="urn:microsoft.com/office/officeart/2005/8/layout/vList6"/>
    <dgm:cxn modelId="{B2D8E6A6-872E-4738-877B-C1542584618A}" type="presParOf" srcId="{9C64F7C9-7420-4E02-887E-DEEE54A18DFB}" destId="{9EE1F8B2-59F7-4630-9FBD-2157E4DCD179}" srcOrd="0" destOrd="0" presId="urn:microsoft.com/office/officeart/2005/8/layout/vList6"/>
    <dgm:cxn modelId="{29B6CDAF-BBB0-4215-9F14-A45BFF1B29E8}" type="presParOf" srcId="{9C64F7C9-7420-4E02-887E-DEEE54A18DFB}" destId="{15F57B8E-78D4-4CCD-B8C3-EFFF9039215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80662-5864-466D-921E-7B7A69ED4E9A}" type="doc">
      <dgm:prSet loTypeId="urn:microsoft.com/office/officeart/2005/8/layout/chevron1" loCatId="process" qsTypeId="urn:microsoft.com/office/officeart/2005/8/quickstyle/simple1" qsCatId="simple" csTypeId="urn:microsoft.com/office/officeart/2005/8/colors/colorful1" csCatId="colorful" phldr="1"/>
      <dgm:spPr/>
    </dgm:pt>
    <dgm:pt modelId="{87752BFD-0F09-48CC-AD43-556EB255F752}">
      <dgm:prSet phldrT="[Text]"/>
      <dgm:spPr/>
      <dgm:t>
        <a:bodyPr/>
        <a:lstStyle/>
        <a:p>
          <a:r>
            <a:rPr lang="en-US" b="1" dirty="0"/>
            <a:t>July to Sept</a:t>
          </a:r>
          <a:endParaRPr lang="en-AU" b="1" dirty="0"/>
        </a:p>
      </dgm:t>
    </dgm:pt>
    <dgm:pt modelId="{496BCCE2-ADD4-486D-AB86-DC8209A90B9E}" type="parTrans" cxnId="{187ACA7B-C18E-4F74-AEB6-A58B56C7B74D}">
      <dgm:prSet/>
      <dgm:spPr/>
      <dgm:t>
        <a:bodyPr/>
        <a:lstStyle/>
        <a:p>
          <a:endParaRPr lang="en-AU"/>
        </a:p>
      </dgm:t>
    </dgm:pt>
    <dgm:pt modelId="{FFD5A6DC-3B2F-4FA6-B833-20931BD7C254}" type="sibTrans" cxnId="{187ACA7B-C18E-4F74-AEB6-A58B56C7B74D}">
      <dgm:prSet/>
      <dgm:spPr/>
      <dgm:t>
        <a:bodyPr/>
        <a:lstStyle/>
        <a:p>
          <a:endParaRPr lang="en-AU"/>
        </a:p>
      </dgm:t>
    </dgm:pt>
    <dgm:pt modelId="{4197B868-8C24-4261-BBE5-009DB4F73826}">
      <dgm:prSet phldrT="[Text]"/>
      <dgm:spPr/>
      <dgm:t>
        <a:bodyPr/>
        <a:lstStyle/>
        <a:p>
          <a:r>
            <a:rPr lang="en-US" b="1" dirty="0">
              <a:solidFill>
                <a:schemeClr val="tx1"/>
              </a:solidFill>
            </a:rPr>
            <a:t>Oct to Dec</a:t>
          </a:r>
          <a:endParaRPr lang="en-AU" b="1" dirty="0">
            <a:solidFill>
              <a:schemeClr val="tx1"/>
            </a:solidFill>
          </a:endParaRPr>
        </a:p>
      </dgm:t>
    </dgm:pt>
    <dgm:pt modelId="{C99CB40D-EAED-4C92-BBA5-9BAB8DDFF434}" type="parTrans" cxnId="{00D3B9E7-FF29-4368-8A1D-8C16BABAB08E}">
      <dgm:prSet/>
      <dgm:spPr/>
      <dgm:t>
        <a:bodyPr/>
        <a:lstStyle/>
        <a:p>
          <a:endParaRPr lang="en-AU"/>
        </a:p>
      </dgm:t>
    </dgm:pt>
    <dgm:pt modelId="{B8F1AFB1-DE2A-4AA1-9104-7A1C7A9D26C1}" type="sibTrans" cxnId="{00D3B9E7-FF29-4368-8A1D-8C16BABAB08E}">
      <dgm:prSet/>
      <dgm:spPr/>
      <dgm:t>
        <a:bodyPr/>
        <a:lstStyle/>
        <a:p>
          <a:endParaRPr lang="en-AU"/>
        </a:p>
      </dgm:t>
    </dgm:pt>
    <dgm:pt modelId="{7045E10E-2401-4A54-A07A-55A91156E34A}">
      <dgm:prSet phldrT="[Text]"/>
      <dgm:spPr>
        <a:solidFill>
          <a:schemeClr val="tx2"/>
        </a:solidFill>
      </dgm:spPr>
      <dgm:t>
        <a:bodyPr/>
        <a:lstStyle/>
        <a:p>
          <a:r>
            <a:rPr lang="en-US" b="1" dirty="0"/>
            <a:t>Jan -Mar</a:t>
          </a:r>
          <a:endParaRPr lang="en-AU" b="1" dirty="0"/>
        </a:p>
      </dgm:t>
    </dgm:pt>
    <dgm:pt modelId="{ADF9B35F-60DB-48EF-BA39-6BD3E08422A5}" type="parTrans" cxnId="{A0AC7D8B-A254-4B94-BFB6-AE0F6A8F846D}">
      <dgm:prSet/>
      <dgm:spPr/>
      <dgm:t>
        <a:bodyPr/>
        <a:lstStyle/>
        <a:p>
          <a:endParaRPr lang="en-AU"/>
        </a:p>
      </dgm:t>
    </dgm:pt>
    <dgm:pt modelId="{8DD35E4B-7A0D-44E0-B08B-EB199E754389}" type="sibTrans" cxnId="{A0AC7D8B-A254-4B94-BFB6-AE0F6A8F846D}">
      <dgm:prSet/>
      <dgm:spPr/>
      <dgm:t>
        <a:bodyPr/>
        <a:lstStyle/>
        <a:p>
          <a:endParaRPr lang="en-AU"/>
        </a:p>
      </dgm:t>
    </dgm:pt>
    <dgm:pt modelId="{62CD6B43-AB3D-4534-846A-653BAB0A6DC3}">
      <dgm:prSet/>
      <dgm:spPr>
        <a:solidFill>
          <a:srgbClr val="00B0F0"/>
        </a:solidFill>
      </dgm:spPr>
      <dgm:t>
        <a:bodyPr/>
        <a:lstStyle/>
        <a:p>
          <a:r>
            <a:rPr lang="en-US" b="1" dirty="0"/>
            <a:t>April - June</a:t>
          </a:r>
          <a:endParaRPr lang="en-AU" b="1" dirty="0"/>
        </a:p>
      </dgm:t>
    </dgm:pt>
    <dgm:pt modelId="{D5EBC6D9-522F-40A9-AD89-4B7F248D1067}" type="parTrans" cxnId="{D0A871E7-FDE6-4464-81C0-F8DB88930686}">
      <dgm:prSet/>
      <dgm:spPr/>
      <dgm:t>
        <a:bodyPr/>
        <a:lstStyle/>
        <a:p>
          <a:endParaRPr lang="en-AU"/>
        </a:p>
      </dgm:t>
    </dgm:pt>
    <dgm:pt modelId="{B94D6664-D59B-4EBD-BB90-94635E6D09BA}" type="sibTrans" cxnId="{D0A871E7-FDE6-4464-81C0-F8DB88930686}">
      <dgm:prSet/>
      <dgm:spPr/>
      <dgm:t>
        <a:bodyPr/>
        <a:lstStyle/>
        <a:p>
          <a:endParaRPr lang="en-AU"/>
        </a:p>
      </dgm:t>
    </dgm:pt>
    <dgm:pt modelId="{B7BC1823-A527-484A-BB86-608853A5463D}">
      <dgm:prSet/>
      <dgm:spPr/>
      <dgm:t>
        <a:bodyPr/>
        <a:lstStyle/>
        <a:p>
          <a:r>
            <a:rPr lang="en-US" b="1" dirty="0"/>
            <a:t>TAN 2024</a:t>
          </a:r>
          <a:endParaRPr lang="en-AU" b="1" dirty="0"/>
        </a:p>
      </dgm:t>
    </dgm:pt>
    <dgm:pt modelId="{680B5909-3AD4-41FC-AC7C-12E7A7EC5912}" type="parTrans" cxnId="{5A89B69E-EB07-4820-9794-8F8D78925128}">
      <dgm:prSet/>
      <dgm:spPr/>
      <dgm:t>
        <a:bodyPr/>
        <a:lstStyle/>
        <a:p>
          <a:endParaRPr lang="en-AU"/>
        </a:p>
      </dgm:t>
    </dgm:pt>
    <dgm:pt modelId="{778C7D9B-733A-41E7-8DA2-0DCACC3ED828}" type="sibTrans" cxnId="{5A89B69E-EB07-4820-9794-8F8D78925128}">
      <dgm:prSet/>
      <dgm:spPr/>
      <dgm:t>
        <a:bodyPr/>
        <a:lstStyle/>
        <a:p>
          <a:endParaRPr lang="en-AU"/>
        </a:p>
      </dgm:t>
    </dgm:pt>
    <dgm:pt modelId="{E83E07DB-59E0-45B8-8C4D-43BBA720FD21}" type="pres">
      <dgm:prSet presAssocID="{CC980662-5864-466D-921E-7B7A69ED4E9A}" presName="Name0" presStyleCnt="0">
        <dgm:presLayoutVars>
          <dgm:dir/>
          <dgm:animLvl val="lvl"/>
          <dgm:resizeHandles val="exact"/>
        </dgm:presLayoutVars>
      </dgm:prSet>
      <dgm:spPr/>
    </dgm:pt>
    <dgm:pt modelId="{EC6A6DD6-31F1-4187-9C6C-525F2CFF4B75}" type="pres">
      <dgm:prSet presAssocID="{87752BFD-0F09-48CC-AD43-556EB255F752}" presName="parTxOnly" presStyleLbl="node1" presStyleIdx="0" presStyleCnt="5">
        <dgm:presLayoutVars>
          <dgm:chMax val="0"/>
          <dgm:chPref val="0"/>
          <dgm:bulletEnabled val="1"/>
        </dgm:presLayoutVars>
      </dgm:prSet>
      <dgm:spPr/>
      <dgm:t>
        <a:bodyPr/>
        <a:lstStyle/>
        <a:p>
          <a:endParaRPr lang="en-US"/>
        </a:p>
      </dgm:t>
    </dgm:pt>
    <dgm:pt modelId="{A1692347-4128-4F84-87F1-5704D674E6B9}" type="pres">
      <dgm:prSet presAssocID="{FFD5A6DC-3B2F-4FA6-B833-20931BD7C254}" presName="parTxOnlySpace" presStyleCnt="0"/>
      <dgm:spPr/>
    </dgm:pt>
    <dgm:pt modelId="{09A0C5E9-C567-493E-B9D7-EAE5660EF726}" type="pres">
      <dgm:prSet presAssocID="{4197B868-8C24-4261-BBE5-009DB4F73826}" presName="parTxOnly" presStyleLbl="node1" presStyleIdx="1" presStyleCnt="5">
        <dgm:presLayoutVars>
          <dgm:chMax val="0"/>
          <dgm:chPref val="0"/>
          <dgm:bulletEnabled val="1"/>
        </dgm:presLayoutVars>
      </dgm:prSet>
      <dgm:spPr/>
      <dgm:t>
        <a:bodyPr/>
        <a:lstStyle/>
        <a:p>
          <a:endParaRPr lang="en-US"/>
        </a:p>
      </dgm:t>
    </dgm:pt>
    <dgm:pt modelId="{B0189485-88E5-4789-807C-9240F6BA2154}" type="pres">
      <dgm:prSet presAssocID="{B8F1AFB1-DE2A-4AA1-9104-7A1C7A9D26C1}" presName="parTxOnlySpace" presStyleCnt="0"/>
      <dgm:spPr/>
    </dgm:pt>
    <dgm:pt modelId="{1E311F64-D8BD-42C3-963B-390B10785515}" type="pres">
      <dgm:prSet presAssocID="{7045E10E-2401-4A54-A07A-55A91156E34A}" presName="parTxOnly" presStyleLbl="node1" presStyleIdx="2" presStyleCnt="5">
        <dgm:presLayoutVars>
          <dgm:chMax val="0"/>
          <dgm:chPref val="0"/>
          <dgm:bulletEnabled val="1"/>
        </dgm:presLayoutVars>
      </dgm:prSet>
      <dgm:spPr/>
      <dgm:t>
        <a:bodyPr/>
        <a:lstStyle/>
        <a:p>
          <a:endParaRPr lang="en-US"/>
        </a:p>
      </dgm:t>
    </dgm:pt>
    <dgm:pt modelId="{AC656837-B545-4F38-92C4-E005DCCA0211}" type="pres">
      <dgm:prSet presAssocID="{8DD35E4B-7A0D-44E0-B08B-EB199E754389}" presName="parTxOnlySpace" presStyleCnt="0"/>
      <dgm:spPr/>
    </dgm:pt>
    <dgm:pt modelId="{8B1FE839-82CE-4CF8-85CB-CA5EBB84E364}" type="pres">
      <dgm:prSet presAssocID="{62CD6B43-AB3D-4534-846A-653BAB0A6DC3}" presName="parTxOnly" presStyleLbl="node1" presStyleIdx="3" presStyleCnt="5">
        <dgm:presLayoutVars>
          <dgm:chMax val="0"/>
          <dgm:chPref val="0"/>
          <dgm:bulletEnabled val="1"/>
        </dgm:presLayoutVars>
      </dgm:prSet>
      <dgm:spPr/>
      <dgm:t>
        <a:bodyPr/>
        <a:lstStyle/>
        <a:p>
          <a:endParaRPr lang="en-US"/>
        </a:p>
      </dgm:t>
    </dgm:pt>
    <dgm:pt modelId="{0344C8C8-2E0F-4471-A67F-EC36D8C819D5}" type="pres">
      <dgm:prSet presAssocID="{B94D6664-D59B-4EBD-BB90-94635E6D09BA}" presName="parTxOnlySpace" presStyleCnt="0"/>
      <dgm:spPr/>
    </dgm:pt>
    <dgm:pt modelId="{DA8E0CD1-B87F-401E-86F2-20E61F208503}" type="pres">
      <dgm:prSet presAssocID="{B7BC1823-A527-484A-BB86-608853A5463D}" presName="parTxOnly" presStyleLbl="node1" presStyleIdx="4" presStyleCnt="5">
        <dgm:presLayoutVars>
          <dgm:chMax val="0"/>
          <dgm:chPref val="0"/>
          <dgm:bulletEnabled val="1"/>
        </dgm:presLayoutVars>
      </dgm:prSet>
      <dgm:spPr/>
      <dgm:t>
        <a:bodyPr/>
        <a:lstStyle/>
        <a:p>
          <a:endParaRPr lang="en-US"/>
        </a:p>
      </dgm:t>
    </dgm:pt>
  </dgm:ptLst>
  <dgm:cxnLst>
    <dgm:cxn modelId="{24672EB9-6307-4B40-AF76-2FE02D29620A}" type="presOf" srcId="{62CD6B43-AB3D-4534-846A-653BAB0A6DC3}" destId="{8B1FE839-82CE-4CF8-85CB-CA5EBB84E364}" srcOrd="0" destOrd="0" presId="urn:microsoft.com/office/officeart/2005/8/layout/chevron1"/>
    <dgm:cxn modelId="{D0A871E7-FDE6-4464-81C0-F8DB88930686}" srcId="{CC980662-5864-466D-921E-7B7A69ED4E9A}" destId="{62CD6B43-AB3D-4534-846A-653BAB0A6DC3}" srcOrd="3" destOrd="0" parTransId="{D5EBC6D9-522F-40A9-AD89-4B7F248D1067}" sibTransId="{B94D6664-D59B-4EBD-BB90-94635E6D09BA}"/>
    <dgm:cxn modelId="{CD0D7FD4-569A-46AD-9678-271E8D607C2F}" type="presOf" srcId="{7045E10E-2401-4A54-A07A-55A91156E34A}" destId="{1E311F64-D8BD-42C3-963B-390B10785515}" srcOrd="0" destOrd="0" presId="urn:microsoft.com/office/officeart/2005/8/layout/chevron1"/>
    <dgm:cxn modelId="{5A89B69E-EB07-4820-9794-8F8D78925128}" srcId="{CC980662-5864-466D-921E-7B7A69ED4E9A}" destId="{B7BC1823-A527-484A-BB86-608853A5463D}" srcOrd="4" destOrd="0" parTransId="{680B5909-3AD4-41FC-AC7C-12E7A7EC5912}" sibTransId="{778C7D9B-733A-41E7-8DA2-0DCACC3ED828}"/>
    <dgm:cxn modelId="{48B7F75C-DFDC-4A43-8FEC-146BA6056F60}" type="presOf" srcId="{B7BC1823-A527-484A-BB86-608853A5463D}" destId="{DA8E0CD1-B87F-401E-86F2-20E61F208503}" srcOrd="0" destOrd="0" presId="urn:microsoft.com/office/officeart/2005/8/layout/chevron1"/>
    <dgm:cxn modelId="{187ACA7B-C18E-4F74-AEB6-A58B56C7B74D}" srcId="{CC980662-5864-466D-921E-7B7A69ED4E9A}" destId="{87752BFD-0F09-48CC-AD43-556EB255F752}" srcOrd="0" destOrd="0" parTransId="{496BCCE2-ADD4-486D-AB86-DC8209A90B9E}" sibTransId="{FFD5A6DC-3B2F-4FA6-B833-20931BD7C254}"/>
    <dgm:cxn modelId="{7B8D9BE5-CBC2-4213-95F8-16FE5BFBBEB1}" type="presOf" srcId="{CC980662-5864-466D-921E-7B7A69ED4E9A}" destId="{E83E07DB-59E0-45B8-8C4D-43BBA720FD21}" srcOrd="0" destOrd="0" presId="urn:microsoft.com/office/officeart/2005/8/layout/chevron1"/>
    <dgm:cxn modelId="{00D3B9E7-FF29-4368-8A1D-8C16BABAB08E}" srcId="{CC980662-5864-466D-921E-7B7A69ED4E9A}" destId="{4197B868-8C24-4261-BBE5-009DB4F73826}" srcOrd="1" destOrd="0" parTransId="{C99CB40D-EAED-4C92-BBA5-9BAB8DDFF434}" sibTransId="{B8F1AFB1-DE2A-4AA1-9104-7A1C7A9D26C1}"/>
    <dgm:cxn modelId="{A0AC7D8B-A254-4B94-BFB6-AE0F6A8F846D}" srcId="{CC980662-5864-466D-921E-7B7A69ED4E9A}" destId="{7045E10E-2401-4A54-A07A-55A91156E34A}" srcOrd="2" destOrd="0" parTransId="{ADF9B35F-60DB-48EF-BA39-6BD3E08422A5}" sibTransId="{8DD35E4B-7A0D-44E0-B08B-EB199E754389}"/>
    <dgm:cxn modelId="{2620B389-B87F-486F-ADD5-00AF278078E5}" type="presOf" srcId="{4197B868-8C24-4261-BBE5-009DB4F73826}" destId="{09A0C5E9-C567-493E-B9D7-EAE5660EF726}" srcOrd="0" destOrd="0" presId="urn:microsoft.com/office/officeart/2005/8/layout/chevron1"/>
    <dgm:cxn modelId="{61120BF7-E80B-44A9-8E8F-CEDED9F113D2}" type="presOf" srcId="{87752BFD-0F09-48CC-AD43-556EB255F752}" destId="{EC6A6DD6-31F1-4187-9C6C-525F2CFF4B75}" srcOrd="0" destOrd="0" presId="urn:microsoft.com/office/officeart/2005/8/layout/chevron1"/>
    <dgm:cxn modelId="{92FAD8C1-E1A2-47D8-AD9F-97AF9A391B99}" type="presParOf" srcId="{E83E07DB-59E0-45B8-8C4D-43BBA720FD21}" destId="{EC6A6DD6-31F1-4187-9C6C-525F2CFF4B75}" srcOrd="0" destOrd="0" presId="urn:microsoft.com/office/officeart/2005/8/layout/chevron1"/>
    <dgm:cxn modelId="{5AFF47DA-89F8-4A48-8FC8-071EEEFDAB3A}" type="presParOf" srcId="{E83E07DB-59E0-45B8-8C4D-43BBA720FD21}" destId="{A1692347-4128-4F84-87F1-5704D674E6B9}" srcOrd="1" destOrd="0" presId="urn:microsoft.com/office/officeart/2005/8/layout/chevron1"/>
    <dgm:cxn modelId="{47E15FAE-2E4E-4859-9508-5D1D327E6E23}" type="presParOf" srcId="{E83E07DB-59E0-45B8-8C4D-43BBA720FD21}" destId="{09A0C5E9-C567-493E-B9D7-EAE5660EF726}" srcOrd="2" destOrd="0" presId="urn:microsoft.com/office/officeart/2005/8/layout/chevron1"/>
    <dgm:cxn modelId="{0F22A237-2D04-48FB-B0B4-32CA7451B30F}" type="presParOf" srcId="{E83E07DB-59E0-45B8-8C4D-43BBA720FD21}" destId="{B0189485-88E5-4789-807C-9240F6BA2154}" srcOrd="3" destOrd="0" presId="urn:microsoft.com/office/officeart/2005/8/layout/chevron1"/>
    <dgm:cxn modelId="{1B2B2EDC-5A7D-4246-BB6D-162CE850A03C}" type="presParOf" srcId="{E83E07DB-59E0-45B8-8C4D-43BBA720FD21}" destId="{1E311F64-D8BD-42C3-963B-390B10785515}" srcOrd="4" destOrd="0" presId="urn:microsoft.com/office/officeart/2005/8/layout/chevron1"/>
    <dgm:cxn modelId="{0324A498-1D8E-4449-B204-8A897070A456}" type="presParOf" srcId="{E83E07DB-59E0-45B8-8C4D-43BBA720FD21}" destId="{AC656837-B545-4F38-92C4-E005DCCA0211}" srcOrd="5" destOrd="0" presId="urn:microsoft.com/office/officeart/2005/8/layout/chevron1"/>
    <dgm:cxn modelId="{E73A8923-BF76-4FD7-AF87-6F5DF23E4A14}" type="presParOf" srcId="{E83E07DB-59E0-45B8-8C4D-43BBA720FD21}" destId="{8B1FE839-82CE-4CF8-85CB-CA5EBB84E364}" srcOrd="6" destOrd="0" presId="urn:microsoft.com/office/officeart/2005/8/layout/chevron1"/>
    <dgm:cxn modelId="{D356083B-86A6-4225-94C8-683330CCCAB2}" type="presParOf" srcId="{E83E07DB-59E0-45B8-8C4D-43BBA720FD21}" destId="{0344C8C8-2E0F-4471-A67F-EC36D8C819D5}" srcOrd="7" destOrd="0" presId="urn:microsoft.com/office/officeart/2005/8/layout/chevron1"/>
    <dgm:cxn modelId="{5D57BAA7-0165-4D6C-A73B-5A983C7D3366}" type="presParOf" srcId="{E83E07DB-59E0-45B8-8C4D-43BBA720FD21}" destId="{DA8E0CD1-B87F-401E-86F2-20E61F20850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CD360-C1C2-4881-B7FE-CB4D9F704D16}">
      <dsp:nvSpPr>
        <dsp:cNvPr id="0" name=""/>
        <dsp:cNvSpPr/>
      </dsp:nvSpPr>
      <dsp:spPr>
        <a:xfrm>
          <a:off x="4369480" y="30590"/>
          <a:ext cx="6567487" cy="987732"/>
        </a:xfrm>
        <a:prstGeom prst="roundRect">
          <a:avLst/>
        </a:prstGeom>
        <a:solidFill>
          <a:schemeClr val="bg1">
            <a:alpha val="9000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dirty="0">
              <a:latin typeface="Arial"/>
            </a:rPr>
            <a:t>At least to the level they train and assess</a:t>
          </a:r>
          <a:endParaRPr lang="en-GB" sz="1500" kern="1200" dirty="0"/>
        </a:p>
        <a:p>
          <a:pPr marL="114300" lvl="1" indent="-114300" algn="l" defTabSz="666750" rtl="0">
            <a:lnSpc>
              <a:spcPct val="90000"/>
            </a:lnSpc>
            <a:spcBef>
              <a:spcPct val="0"/>
            </a:spcBef>
            <a:spcAft>
              <a:spcPct val="15000"/>
            </a:spcAft>
            <a:buChar char="••"/>
          </a:pPr>
          <a:r>
            <a:rPr lang="en-GB" sz="1500" kern="1200" dirty="0"/>
            <a:t>At LSV – this means holding the qualifications you are delivering</a:t>
          </a:r>
        </a:p>
      </dsp:txBody>
      <dsp:txXfrm>
        <a:off x="4417697" y="78807"/>
        <a:ext cx="6471053" cy="891298"/>
      </dsp:txXfrm>
    </dsp:sp>
    <dsp:sp modelId="{6BC89A46-AC35-4E2B-A79C-254B3326ECBC}">
      <dsp:nvSpPr>
        <dsp:cNvPr id="0" name=""/>
        <dsp:cNvSpPr/>
      </dsp:nvSpPr>
      <dsp:spPr>
        <a:xfrm>
          <a:off x="0" y="1245"/>
          <a:ext cx="4378324" cy="98773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kern="1200" dirty="0">
              <a:latin typeface="Arial"/>
            </a:rPr>
            <a:t> Possess vocational competence</a:t>
          </a:r>
          <a:endParaRPr lang="en-GB" sz="2500" kern="1200" dirty="0"/>
        </a:p>
      </dsp:txBody>
      <dsp:txXfrm>
        <a:off x="48217" y="49462"/>
        <a:ext cx="4281890" cy="891298"/>
      </dsp:txXfrm>
    </dsp:sp>
    <dsp:sp modelId="{A4FBB9BC-12D8-4BC4-BCAA-974146CAEA63}">
      <dsp:nvSpPr>
        <dsp:cNvPr id="0" name=""/>
        <dsp:cNvSpPr/>
      </dsp:nvSpPr>
      <dsp:spPr>
        <a:xfrm>
          <a:off x="4378324" y="1087750"/>
          <a:ext cx="6567487" cy="987732"/>
        </a:xfrm>
        <a:prstGeom prst="roundRect">
          <a:avLst/>
        </a:prstGeom>
        <a:solidFill>
          <a:schemeClr val="bg1">
            <a:alpha val="9000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a:rPr>
            <a:t>Directly relevant to the training and assessment provided</a:t>
          </a:r>
          <a:endParaRPr lang="en-GB" sz="1500" kern="1200" dirty="0"/>
        </a:p>
        <a:p>
          <a:pPr marL="114300" lvl="1" indent="-114300" algn="l" defTabSz="666750" rtl="0">
            <a:lnSpc>
              <a:spcPct val="90000"/>
            </a:lnSpc>
            <a:spcBef>
              <a:spcPct val="0"/>
            </a:spcBef>
            <a:spcAft>
              <a:spcPct val="15000"/>
            </a:spcAft>
            <a:buChar char="••"/>
          </a:pPr>
          <a:r>
            <a:rPr lang="en-GB" sz="1500" kern="1200" dirty="0"/>
            <a:t>Working within the industry is the gold standard, and is required for some units of competency but this can also include keeping abreast of changes within the industry, new equipment, etc.</a:t>
          </a:r>
          <a:r>
            <a:rPr lang="en-GB" sz="1500" kern="1200" dirty="0">
              <a:latin typeface="Arial"/>
            </a:rPr>
            <a:t> </a:t>
          </a:r>
          <a:endParaRPr lang="en-GB" sz="1500" kern="1200" dirty="0"/>
        </a:p>
      </dsp:txBody>
      <dsp:txXfrm>
        <a:off x="4426541" y="1135967"/>
        <a:ext cx="6471053" cy="891298"/>
      </dsp:txXfrm>
    </dsp:sp>
    <dsp:sp modelId="{59CAADFF-14B7-464F-8D94-874BBEB4D9E0}">
      <dsp:nvSpPr>
        <dsp:cNvPr id="0" name=""/>
        <dsp:cNvSpPr/>
      </dsp:nvSpPr>
      <dsp:spPr>
        <a:xfrm>
          <a:off x="0" y="1087750"/>
          <a:ext cx="4378324" cy="987732"/>
        </a:xfrm>
        <a:prstGeom prst="roundRect">
          <a:avLst/>
        </a:prstGeom>
        <a:solidFill>
          <a:schemeClr val="accent2"/>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kern="1200" dirty="0">
              <a:latin typeface="Arial"/>
            </a:rPr>
            <a:t>Maintain current industry skills</a:t>
          </a:r>
          <a:endParaRPr lang="en-GB" sz="2500" kern="1200" dirty="0"/>
        </a:p>
      </dsp:txBody>
      <dsp:txXfrm>
        <a:off x="48217" y="1135967"/>
        <a:ext cx="4281890" cy="891298"/>
      </dsp:txXfrm>
    </dsp:sp>
    <dsp:sp modelId="{E166D7CC-49BA-4AD5-B2C6-60F94A682403}">
      <dsp:nvSpPr>
        <dsp:cNvPr id="0" name=""/>
        <dsp:cNvSpPr/>
      </dsp:nvSpPr>
      <dsp:spPr>
        <a:xfrm>
          <a:off x="4378324" y="2174255"/>
          <a:ext cx="6567487" cy="987732"/>
        </a:xfrm>
        <a:prstGeom prst="roundRect">
          <a:avLst/>
        </a:prstGeom>
        <a:solidFill>
          <a:schemeClr val="bg1">
            <a:alpha val="9000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GB" sz="1500" kern="1200" dirty="0">
            <a:latin typeface="Arial"/>
          </a:endParaRPr>
        </a:p>
        <a:p>
          <a:pPr marL="114300" lvl="1" indent="-114300" algn="l" defTabSz="666750" rtl="0">
            <a:lnSpc>
              <a:spcPct val="90000"/>
            </a:lnSpc>
            <a:spcBef>
              <a:spcPct val="0"/>
            </a:spcBef>
            <a:spcAft>
              <a:spcPct val="15000"/>
            </a:spcAft>
            <a:buChar char="••"/>
          </a:pPr>
          <a:r>
            <a:rPr lang="en-GB" sz="1500" kern="1200" dirty="0">
              <a:latin typeface="Arial"/>
            </a:rPr>
            <a:t>In vocational training and learning that informs training and assessment</a:t>
          </a:r>
        </a:p>
      </dsp:txBody>
      <dsp:txXfrm>
        <a:off x="4426541" y="2222472"/>
        <a:ext cx="6471053" cy="891298"/>
      </dsp:txXfrm>
    </dsp:sp>
    <dsp:sp modelId="{9A5787D1-FD9F-4B9D-803F-EC3A247C4EE9}">
      <dsp:nvSpPr>
        <dsp:cNvPr id="0" name=""/>
        <dsp:cNvSpPr/>
      </dsp:nvSpPr>
      <dsp:spPr>
        <a:xfrm>
          <a:off x="0" y="2174255"/>
          <a:ext cx="4378324" cy="987732"/>
        </a:xfrm>
        <a:prstGeom prst="roundRect">
          <a:avLst/>
        </a:prstGeom>
        <a:solidFill>
          <a:schemeClr val="accent3"/>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kern="1200" dirty="0">
              <a:latin typeface="Arial"/>
            </a:rPr>
            <a:t>Have current knowledge and skills</a:t>
          </a:r>
        </a:p>
      </dsp:txBody>
      <dsp:txXfrm>
        <a:off x="48217" y="2222472"/>
        <a:ext cx="4281890" cy="891298"/>
      </dsp:txXfrm>
    </dsp:sp>
    <dsp:sp modelId="{15F57B8E-78D4-4CCD-B8C3-EFFF9039215C}">
      <dsp:nvSpPr>
        <dsp:cNvPr id="0" name=""/>
        <dsp:cNvSpPr/>
      </dsp:nvSpPr>
      <dsp:spPr>
        <a:xfrm>
          <a:off x="4378324" y="3260760"/>
          <a:ext cx="6567487" cy="987732"/>
        </a:xfrm>
        <a:prstGeom prst="roundRect">
          <a:avLst/>
        </a:prstGeom>
        <a:solidFill>
          <a:schemeClr val="bg1">
            <a:alpha val="90000"/>
          </a:schemeClr>
        </a:solidFill>
        <a:ln w="6350" cap="flat" cmpd="sng" algn="ctr">
          <a:solidFill>
            <a:schemeClr val="tx1">
              <a:alpha val="9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GB" sz="1500" kern="1200">
            <a:latin typeface="Arial"/>
          </a:endParaRPr>
        </a:p>
        <a:p>
          <a:pPr marL="114300" lvl="1" indent="-114300" algn="l" defTabSz="666750" rtl="0">
            <a:lnSpc>
              <a:spcPct val="90000"/>
            </a:lnSpc>
            <a:spcBef>
              <a:spcPct val="0"/>
            </a:spcBef>
            <a:spcAft>
              <a:spcPct val="15000"/>
            </a:spcAft>
            <a:buChar char="••"/>
          </a:pPr>
          <a:r>
            <a:rPr lang="en-GB" sz="1500" kern="1200" dirty="0">
              <a:latin typeface="Arial"/>
            </a:rPr>
            <a:t>Knowledge and practice of vocational training</a:t>
          </a:r>
        </a:p>
        <a:p>
          <a:pPr marL="114300" lvl="1" indent="-114300" algn="l" defTabSz="666750" rtl="0">
            <a:lnSpc>
              <a:spcPct val="90000"/>
            </a:lnSpc>
            <a:spcBef>
              <a:spcPct val="0"/>
            </a:spcBef>
            <a:spcAft>
              <a:spcPct val="15000"/>
            </a:spcAft>
            <a:buChar char="••"/>
          </a:pPr>
          <a:r>
            <a:rPr lang="en-GB" sz="1500" kern="1200" dirty="0">
              <a:latin typeface="Arial"/>
            </a:rPr>
            <a:t>Learning and assessment, including competency-based assessment </a:t>
          </a:r>
          <a:endParaRPr lang="en-GB" sz="1500" kern="1200" dirty="0"/>
        </a:p>
      </dsp:txBody>
      <dsp:txXfrm>
        <a:off x="4426541" y="3308977"/>
        <a:ext cx="6471053" cy="891298"/>
      </dsp:txXfrm>
    </dsp:sp>
    <dsp:sp modelId="{9EE1F8B2-59F7-4630-9FBD-2157E4DCD179}">
      <dsp:nvSpPr>
        <dsp:cNvPr id="0" name=""/>
        <dsp:cNvSpPr/>
      </dsp:nvSpPr>
      <dsp:spPr>
        <a:xfrm>
          <a:off x="0" y="3260760"/>
          <a:ext cx="4378324" cy="98773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kern="1200" dirty="0">
              <a:latin typeface="Arial"/>
            </a:rPr>
            <a:t>Undertake ongoing professional development in</a:t>
          </a:r>
        </a:p>
      </dsp:txBody>
      <dsp:txXfrm>
        <a:off x="48217" y="3308977"/>
        <a:ext cx="4281890" cy="891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A6DD6-31F1-4187-9C6C-525F2CFF4B75}">
      <dsp:nvSpPr>
        <dsp:cNvPr id="0" name=""/>
        <dsp:cNvSpPr/>
      </dsp:nvSpPr>
      <dsp:spPr>
        <a:xfrm>
          <a:off x="1705" y="0"/>
          <a:ext cx="1518114" cy="60040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t>July to Sept</a:t>
          </a:r>
          <a:endParaRPr lang="en-AU" sz="1900" b="1" kern="1200" dirty="0"/>
        </a:p>
      </dsp:txBody>
      <dsp:txXfrm>
        <a:off x="301907" y="0"/>
        <a:ext cx="917711" cy="600403"/>
      </dsp:txXfrm>
    </dsp:sp>
    <dsp:sp modelId="{09A0C5E9-C567-493E-B9D7-EAE5660EF726}">
      <dsp:nvSpPr>
        <dsp:cNvPr id="0" name=""/>
        <dsp:cNvSpPr/>
      </dsp:nvSpPr>
      <dsp:spPr>
        <a:xfrm>
          <a:off x="1368008" y="0"/>
          <a:ext cx="1518114" cy="60040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Oct to Dec</a:t>
          </a:r>
          <a:endParaRPr lang="en-AU" sz="1900" b="1" kern="1200" dirty="0">
            <a:solidFill>
              <a:schemeClr val="tx1"/>
            </a:solidFill>
          </a:endParaRPr>
        </a:p>
      </dsp:txBody>
      <dsp:txXfrm>
        <a:off x="1668210" y="0"/>
        <a:ext cx="917711" cy="600403"/>
      </dsp:txXfrm>
    </dsp:sp>
    <dsp:sp modelId="{1E311F64-D8BD-42C3-963B-390B10785515}">
      <dsp:nvSpPr>
        <dsp:cNvPr id="0" name=""/>
        <dsp:cNvSpPr/>
      </dsp:nvSpPr>
      <dsp:spPr>
        <a:xfrm>
          <a:off x="2734311" y="0"/>
          <a:ext cx="1518114" cy="600403"/>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t>Jan -Mar</a:t>
          </a:r>
          <a:endParaRPr lang="en-AU" sz="1900" b="1" kern="1200" dirty="0"/>
        </a:p>
      </dsp:txBody>
      <dsp:txXfrm>
        <a:off x="3034513" y="0"/>
        <a:ext cx="917711" cy="600403"/>
      </dsp:txXfrm>
    </dsp:sp>
    <dsp:sp modelId="{8B1FE839-82CE-4CF8-85CB-CA5EBB84E364}">
      <dsp:nvSpPr>
        <dsp:cNvPr id="0" name=""/>
        <dsp:cNvSpPr/>
      </dsp:nvSpPr>
      <dsp:spPr>
        <a:xfrm>
          <a:off x="4100614" y="0"/>
          <a:ext cx="1518114" cy="600403"/>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t>April - June</a:t>
          </a:r>
          <a:endParaRPr lang="en-AU" sz="1900" b="1" kern="1200" dirty="0"/>
        </a:p>
      </dsp:txBody>
      <dsp:txXfrm>
        <a:off x="4400816" y="0"/>
        <a:ext cx="917711" cy="600403"/>
      </dsp:txXfrm>
    </dsp:sp>
    <dsp:sp modelId="{DA8E0CD1-B87F-401E-86F2-20E61F208503}">
      <dsp:nvSpPr>
        <dsp:cNvPr id="0" name=""/>
        <dsp:cNvSpPr/>
      </dsp:nvSpPr>
      <dsp:spPr>
        <a:xfrm>
          <a:off x="5466917" y="0"/>
          <a:ext cx="1518114" cy="600403"/>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a:t>TAN 2024</a:t>
          </a:r>
          <a:endParaRPr lang="en-AU" sz="1900" b="1" kern="1200" dirty="0"/>
        </a:p>
      </dsp:txBody>
      <dsp:txXfrm>
        <a:off x="5767119" y="0"/>
        <a:ext cx="917711" cy="60040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2A36AD-C140-47B5-A0AA-2808AF1C1C9D}" type="datetimeFigureOut">
              <a:rPr lang="en-AU" smtClean="0"/>
              <a:t>14/09/2023</a:t>
            </a:fld>
            <a:endParaRPr lang="en-AU"/>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763829E-EB69-4A98-9D54-8D6822520B27}" type="datetimeFigureOut">
              <a:rPr lang="en-AU" smtClean="0"/>
              <a:t>14/09/2023</a:t>
            </a:fld>
            <a:endParaRPr lang="en-AU"/>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544388" algn="l" defTabSz="1088776" rtl="0" eaLnBrk="1" latinLnBrk="0" hangingPunct="1">
      <a:defRPr sz="1400" kern="1200">
        <a:solidFill>
          <a:schemeClr val="tx1"/>
        </a:solidFill>
        <a:latin typeface="+mn-lt"/>
        <a:ea typeface="+mn-ea"/>
        <a:cs typeface="+mn-cs"/>
      </a:defRPr>
    </a:lvl2pPr>
    <a:lvl3pPr marL="1088776" algn="l" defTabSz="1088776" rtl="0" eaLnBrk="1" latinLnBrk="0" hangingPunct="1">
      <a:defRPr sz="14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onochrome Log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82B80-8AA8-49E9-BF8D-D56BAC096A41}"/>
              </a:ext>
            </a:extLst>
          </p:cNvPr>
          <p:cNvSpPr/>
          <p:nvPr userDrawn="1"/>
        </p:nvSpPr>
        <p:spPr>
          <a:xfrm>
            <a:off x="-11574" y="0"/>
            <a:ext cx="12222866" cy="2510613"/>
          </a:xfrm>
          <a:prstGeom prst="rect">
            <a:avLst/>
          </a:prstGeom>
          <a:solidFill>
            <a:srgbClr val="39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0" hasCustomPrompt="1"/>
          </p:nvPr>
        </p:nvSpPr>
        <p:spPr>
          <a:xfrm>
            <a:off x="7659167" y="977533"/>
            <a:ext cx="3910533" cy="237809"/>
          </a:xfrm>
        </p:spPr>
        <p:txBody>
          <a:bodyPr>
            <a:normAutofit/>
          </a:bodyPr>
          <a:lstStyle>
            <a:lvl1pPr marL="0" indent="0">
              <a:buNone/>
              <a:defRPr sz="1800" b="1">
                <a:solidFill>
                  <a:schemeClr val="bg1"/>
                </a:solidFill>
              </a:defRPr>
            </a:lvl1pPr>
          </a:lstStyle>
          <a:p>
            <a:pPr lvl="0"/>
            <a:r>
              <a:rPr lang="en-AU" noProof="0" dirty="0"/>
              <a:t>Presenters</a:t>
            </a:r>
          </a:p>
        </p:txBody>
      </p:sp>
      <p:sp>
        <p:nvSpPr>
          <p:cNvPr id="5" name="Text Placeholder 4">
            <a:extLst>
              <a:ext uri="{FF2B5EF4-FFF2-40B4-BE49-F238E27FC236}">
                <a16:creationId xmlns:a16="http://schemas.microsoft.com/office/drawing/2014/main" id="{CE1B8542-D03B-4E14-9391-7600E6DA2EED}"/>
              </a:ext>
            </a:extLst>
          </p:cNvPr>
          <p:cNvSpPr>
            <a:spLocks noGrp="1"/>
          </p:cNvSpPr>
          <p:nvPr>
            <p:ph type="body" sz="quarter" idx="11" hasCustomPrompt="1"/>
          </p:nvPr>
        </p:nvSpPr>
        <p:spPr>
          <a:xfrm>
            <a:off x="7658936" y="1215342"/>
            <a:ext cx="3910993" cy="667559"/>
          </a:xfrm>
        </p:spPr>
        <p:txBody>
          <a:bodyPr>
            <a:normAutofit/>
          </a:bodyPr>
          <a:lstStyle>
            <a:lvl1pPr>
              <a:defRPr sz="1400">
                <a:solidFill>
                  <a:schemeClr val="bg1"/>
                </a:solidFill>
              </a:defRPr>
            </a:lvl1pPr>
          </a:lstStyle>
          <a:p>
            <a:pPr lvl="0"/>
            <a:r>
              <a:rPr lang="en-US" noProof="0" dirty="0"/>
              <a:t>Presenters Name/s and details</a:t>
            </a:r>
          </a:p>
        </p:txBody>
      </p:sp>
      <p:pic>
        <p:nvPicPr>
          <p:cNvPr id="9" name="Picture 8" descr="A picture containing text, saw&#10;&#10;Description automatically generated">
            <a:extLst>
              <a:ext uri="{FF2B5EF4-FFF2-40B4-BE49-F238E27FC236}">
                <a16:creationId xmlns:a16="http://schemas.microsoft.com/office/drawing/2014/main" id="{B3EB8D24-6C7C-4110-A5BB-CDE83FAB0579}"/>
              </a:ext>
            </a:extLst>
          </p:cNvPr>
          <p:cNvPicPr>
            <a:picLocks noChangeAspect="1"/>
          </p:cNvPicPr>
          <p:nvPr userDrawn="1"/>
        </p:nvPicPr>
        <p:blipFill>
          <a:blip r:embed="rId3"/>
          <a:stretch>
            <a:fillRect/>
          </a:stretch>
        </p:blipFill>
        <p:spPr>
          <a:xfrm>
            <a:off x="-1" y="4140393"/>
            <a:ext cx="12195175" cy="2719195"/>
          </a:xfrm>
          <a:prstGeom prst="rect">
            <a:avLst/>
          </a:prstGeom>
        </p:spPr>
      </p:pic>
      <p:cxnSp>
        <p:nvCxnSpPr>
          <p:cNvPr id="16" name="Straight Connector 15">
            <a:extLst>
              <a:ext uri="{FF2B5EF4-FFF2-40B4-BE49-F238E27FC236}">
                <a16:creationId xmlns:a16="http://schemas.microsoft.com/office/drawing/2014/main" id="{4743F870-B292-4368-AF5C-E15192F2140E}"/>
              </a:ext>
            </a:extLst>
          </p:cNvPr>
          <p:cNvCxnSpPr>
            <a:cxnSpLocks/>
          </p:cNvCxnSpPr>
          <p:nvPr userDrawn="1"/>
        </p:nvCxnSpPr>
        <p:spPr>
          <a:xfrm flipV="1">
            <a:off x="2341564" y="6033130"/>
            <a:ext cx="0" cy="53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CBFA9C8E-60E4-4812-AED5-B227F0D3A87F}"/>
              </a:ext>
            </a:extLst>
          </p:cNvPr>
          <p:cNvSpPr>
            <a:spLocks noGrp="1"/>
          </p:cNvSpPr>
          <p:nvPr>
            <p:ph type="body" idx="1" hasCustomPrompt="1"/>
          </p:nvPr>
        </p:nvSpPr>
        <p:spPr>
          <a:xfrm>
            <a:off x="2586065" y="6033129"/>
            <a:ext cx="2759674" cy="537565"/>
          </a:xfrm>
        </p:spPr>
        <p:txBody>
          <a:bodyPr anchor="t">
            <a:noAutofit/>
          </a:bodyPr>
          <a:lstStyle>
            <a:lvl1pPr marL="0" indent="0">
              <a:lnSpc>
                <a:spcPct val="90000"/>
              </a:lnSpc>
              <a:spcBef>
                <a:spcPts val="0"/>
              </a:spcBef>
              <a:spcAft>
                <a:spcPts val="0"/>
              </a:spcAft>
              <a:buNone/>
              <a:defRPr lang="en-US" sz="2000" b="0" dirty="0" smtClean="0">
                <a:solidFill>
                  <a:schemeClr val="accent1"/>
                </a:solidFill>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r>
              <a:rPr lang="en-AU" dirty="0">
                <a:latin typeface="Roboto" panose="02000000000000000000" pitchFamily="2" charset="0"/>
                <a:ea typeface="Roboto" panose="02000000000000000000" pitchFamily="2" charset="0"/>
              </a:rPr>
              <a:t>Click to add title</a:t>
            </a:r>
          </a:p>
        </p:txBody>
      </p:sp>
      <p:pic>
        <p:nvPicPr>
          <p:cNvPr id="11" name="Graphic 13">
            <a:extLst>
              <a:ext uri="{FF2B5EF4-FFF2-40B4-BE49-F238E27FC236}">
                <a16:creationId xmlns:a16="http://schemas.microsoft.com/office/drawing/2014/main" id="{402FB0A7-69B2-400E-9452-52755A158005}"/>
              </a:ext>
            </a:extLst>
          </p:cNvPr>
          <p:cNvPicPr>
            <a:picLocks noChangeAspect="1"/>
          </p:cNvPicPr>
          <p:nvPr userDrawn="1"/>
        </p:nvPicPr>
        <p:blipFill>
          <a:blip r:embed="rId4"/>
          <a:srcRect/>
          <a:stretch/>
        </p:blipFill>
        <p:spPr>
          <a:xfrm>
            <a:off x="625475" y="5953199"/>
            <a:ext cx="1516166" cy="675328"/>
          </a:xfrm>
          <a:prstGeom prst="rect">
            <a:avLst/>
          </a:prstGeom>
        </p:spPr>
      </p:pic>
      <p:sp>
        <p:nvSpPr>
          <p:cNvPr id="12" name="Title 1">
            <a:extLst>
              <a:ext uri="{FF2B5EF4-FFF2-40B4-BE49-F238E27FC236}">
                <a16:creationId xmlns:a16="http://schemas.microsoft.com/office/drawing/2014/main" id="{D000DA17-264D-48CE-AC66-106AF9D518B0}"/>
              </a:ext>
            </a:extLst>
          </p:cNvPr>
          <p:cNvSpPr>
            <a:spLocks noGrp="1"/>
          </p:cNvSpPr>
          <p:nvPr>
            <p:ph type="title" hasCustomPrompt="1"/>
          </p:nvPr>
        </p:nvSpPr>
        <p:spPr>
          <a:xfrm>
            <a:off x="625475" y="404288"/>
            <a:ext cx="6624240" cy="1673607"/>
          </a:xfrm>
        </p:spPr>
        <p:txBody>
          <a:bodyPr anchor="t">
            <a:noAutofit/>
          </a:bodyPr>
          <a:lstStyle>
            <a:lvl1pPr>
              <a:lnSpc>
                <a:spcPct val="90000"/>
              </a:lnSpc>
              <a:defRPr lang="en-AU" sz="4400" dirty="0">
                <a:solidFill>
                  <a:schemeClr val="bg1"/>
                </a:solidFill>
                <a:latin typeface="+mj-lt"/>
              </a:defRPr>
            </a:lvl1pPr>
          </a:lstStyle>
          <a:p>
            <a:r>
              <a:rPr lang="en-AU" noProof="0" dirty="0"/>
              <a:t>[Title]</a:t>
            </a:r>
          </a:p>
        </p:txBody>
      </p:sp>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nd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A6197F-FBBA-4C4E-BDE2-B42A711BA0AF}"/>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pic>
        <p:nvPicPr>
          <p:cNvPr id="8" name="Graphic 13">
            <a:extLst>
              <a:ext uri="{FF2B5EF4-FFF2-40B4-BE49-F238E27FC236}">
                <a16:creationId xmlns:a16="http://schemas.microsoft.com/office/drawing/2014/main" id="{D495289F-E9E8-4F99-B03A-9132875ECD33}"/>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11" name="Text Placeholder 2">
            <a:extLst>
              <a:ext uri="{FF2B5EF4-FFF2-40B4-BE49-F238E27FC236}">
                <a16:creationId xmlns:a16="http://schemas.microsoft.com/office/drawing/2014/main" id="{8A167468-E582-4A48-95E9-F7C3C908028B}"/>
              </a:ext>
            </a:extLst>
          </p:cNvPr>
          <p:cNvSpPr>
            <a:spLocks noGrp="1"/>
          </p:cNvSpPr>
          <p:nvPr>
            <p:ph type="body" idx="10" hasCustomPrompt="1"/>
          </p:nvPr>
        </p:nvSpPr>
        <p:spPr>
          <a:xfrm>
            <a:off x="624140" y="408733"/>
            <a:ext cx="10945560" cy="788242"/>
          </a:xfrm>
        </p:spPr>
        <p:txBody>
          <a:bodyPr anchor="t">
            <a:noAutofit/>
          </a:bodyPr>
          <a:lstStyle>
            <a:lvl1pPr marL="0" indent="0">
              <a:buNone/>
              <a:defRPr lang="en-US" sz="24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12" name="Slide Number Placeholder 11">
            <a:extLst>
              <a:ext uri="{FF2B5EF4-FFF2-40B4-BE49-F238E27FC236}">
                <a16:creationId xmlns:a16="http://schemas.microsoft.com/office/drawing/2014/main" id="{837DEC9C-069F-455A-B340-BB5A31D34800}"/>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14" name="Table Placeholder 12">
            <a:extLst>
              <a:ext uri="{FF2B5EF4-FFF2-40B4-BE49-F238E27FC236}">
                <a16:creationId xmlns:a16="http://schemas.microsoft.com/office/drawing/2014/main" id="{58F1C552-B4E6-4912-AB2C-BA2723BB984E}"/>
              </a:ext>
            </a:extLst>
          </p:cNvPr>
          <p:cNvSpPr>
            <a:spLocks noGrp="1"/>
          </p:cNvSpPr>
          <p:nvPr>
            <p:ph type="tbl" sz="quarter" idx="13"/>
          </p:nvPr>
        </p:nvSpPr>
        <p:spPr>
          <a:xfrm>
            <a:off x="623887" y="1846263"/>
            <a:ext cx="10945365" cy="3600450"/>
          </a:xfrm>
        </p:spPr>
        <p:txBody>
          <a:bodyPr/>
          <a:lstStyle/>
          <a:p>
            <a:r>
              <a:rPr lang="en-US"/>
              <a:t>Click icon to add table</a:t>
            </a:r>
            <a:endParaRPr lang="en-AU"/>
          </a:p>
        </p:txBody>
      </p:sp>
      <p:sp>
        <p:nvSpPr>
          <p:cNvPr id="13" name="Text Placeholder 2">
            <a:extLst>
              <a:ext uri="{FF2B5EF4-FFF2-40B4-BE49-F238E27FC236}">
                <a16:creationId xmlns:a16="http://schemas.microsoft.com/office/drawing/2014/main" id="{C68264EB-9782-4A56-B83B-BF2BEFFDEC95}"/>
              </a:ext>
            </a:extLst>
          </p:cNvPr>
          <p:cNvSpPr>
            <a:spLocks noGrp="1"/>
          </p:cNvSpPr>
          <p:nvPr>
            <p:ph type="body" idx="14" hasCustomPrompt="1"/>
          </p:nvPr>
        </p:nvSpPr>
        <p:spPr>
          <a:xfrm>
            <a:off x="624139" y="1485579"/>
            <a:ext cx="10945113" cy="251782"/>
          </a:xfrm>
        </p:spPr>
        <p:txBody>
          <a:bodyPr anchor="t">
            <a:noAutofit/>
          </a:bodyPr>
          <a:lstStyle>
            <a:lvl1pPr marL="0" indent="0">
              <a:buNone/>
              <a:defRPr lang="en-US" sz="16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3" name="Footer Placeholder 2">
            <a:extLst>
              <a:ext uri="{FF2B5EF4-FFF2-40B4-BE49-F238E27FC236}">
                <a16:creationId xmlns:a16="http://schemas.microsoft.com/office/drawing/2014/main" id="{56D7D379-D9CD-430E-830E-98AD98691053}"/>
              </a:ext>
            </a:extLst>
          </p:cNvPr>
          <p:cNvSpPr>
            <a:spLocks noGrp="1"/>
          </p:cNvSpPr>
          <p:nvPr>
            <p:ph type="ftr" sz="quarter" idx="15"/>
          </p:nvPr>
        </p:nvSpPr>
        <p:spPr/>
        <p:txBody>
          <a:bodyPr/>
          <a:lstStyle/>
          <a:p>
            <a:endParaRPr lang="en-AU" dirty="0"/>
          </a:p>
        </p:txBody>
      </p:sp>
    </p:spTree>
    <p:extLst>
      <p:ext uri="{BB962C8B-B14F-4D97-AF65-F5344CB8AC3E}">
        <p14:creationId xmlns:p14="http://schemas.microsoft.com/office/powerpoint/2010/main" val="28430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C872DA-E7F3-40A7-BAE4-0727F616A0FB}"/>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4" name="Content Placeholder 3"/>
          <p:cNvSpPr>
            <a:spLocks noGrp="1"/>
          </p:cNvSpPr>
          <p:nvPr>
            <p:ph sz="quarter" idx="11" hasCustomPrompt="1"/>
          </p:nvPr>
        </p:nvSpPr>
        <p:spPr>
          <a:xfrm>
            <a:off x="624580" y="1197252"/>
            <a:ext cx="10945120" cy="4249461"/>
          </a:xfrm>
        </p:spPr>
        <p:txBody>
          <a:bodyPr>
            <a:normAutofit/>
          </a:bodyPr>
          <a:lstStyle>
            <a:lvl1pPr>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2" name="Title 1"/>
          <p:cNvSpPr>
            <a:spLocks noGrp="1"/>
          </p:cNvSpPr>
          <p:nvPr>
            <p:ph type="title" hasCustomPrompt="1"/>
          </p:nvPr>
        </p:nvSpPr>
        <p:spPr/>
        <p:txBody>
          <a:bodyPr>
            <a:normAutofit/>
          </a:bodyPr>
          <a:lstStyle>
            <a:lvl1pPr>
              <a:defRPr sz="3200"/>
            </a:lvl1pPr>
          </a:lstStyle>
          <a:p>
            <a:pPr lvl="0"/>
            <a:r>
              <a:rPr lang="en-AU" noProof="0" dirty="0"/>
              <a:t>Click to add text</a:t>
            </a:r>
          </a:p>
        </p:txBody>
      </p:sp>
      <p:pic>
        <p:nvPicPr>
          <p:cNvPr id="6" name="Graphic 13">
            <a:extLst>
              <a:ext uri="{FF2B5EF4-FFF2-40B4-BE49-F238E27FC236}">
                <a16:creationId xmlns:a16="http://schemas.microsoft.com/office/drawing/2014/main" id="{CEF9C970-111D-4444-B5DA-257B427420A7}"/>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7" name="Slide Number Placeholder 6">
            <a:extLst>
              <a:ext uri="{FF2B5EF4-FFF2-40B4-BE49-F238E27FC236}">
                <a16:creationId xmlns:a16="http://schemas.microsoft.com/office/drawing/2014/main" id="{70E05C7B-D2F7-4877-9340-7ECDC9811850}"/>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9" name="Footer Placeholder 8">
            <a:extLst>
              <a:ext uri="{FF2B5EF4-FFF2-40B4-BE49-F238E27FC236}">
                <a16:creationId xmlns:a16="http://schemas.microsoft.com/office/drawing/2014/main" id="{E56641E5-1BA8-407B-835C-6FDB6CBFF768}"/>
              </a:ext>
            </a:extLst>
          </p:cNvPr>
          <p:cNvSpPr>
            <a:spLocks noGrp="1"/>
          </p:cNvSpPr>
          <p:nvPr>
            <p:ph type="ftr" sz="quarter" idx="14"/>
          </p:nvPr>
        </p:nvSpPr>
        <p:spPr/>
        <p:txBody>
          <a:bodyPr/>
          <a:lstStyle/>
          <a:p>
            <a:endParaRPr lang="en-AU" dirty="0"/>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4580" y="1197252"/>
            <a:ext cx="10945120" cy="4824136"/>
          </a:xfrm>
        </p:spPr>
        <p:txBody>
          <a:bodyPr>
            <a:normAutofit/>
          </a:bodyPr>
          <a:lstStyle>
            <a:lvl1pPr>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2" name="Title 1"/>
          <p:cNvSpPr>
            <a:spLocks noGrp="1"/>
          </p:cNvSpPr>
          <p:nvPr>
            <p:ph type="title" hasCustomPrompt="1"/>
          </p:nvPr>
        </p:nvSpPr>
        <p:spPr/>
        <p:txBody>
          <a:bodyPr>
            <a:normAutofit/>
          </a:bodyPr>
          <a:lstStyle>
            <a:lvl1pPr>
              <a:defRPr sz="3200"/>
            </a:lvl1pPr>
          </a:lstStyle>
          <a:p>
            <a:pPr lvl="0"/>
            <a:r>
              <a:rPr lang="en-AU" noProof="0" dirty="0"/>
              <a:t>Click to add text</a:t>
            </a:r>
          </a:p>
        </p:txBody>
      </p:sp>
      <p:sp>
        <p:nvSpPr>
          <p:cNvPr id="7" name="Slide Number Placeholder 6">
            <a:extLst>
              <a:ext uri="{FF2B5EF4-FFF2-40B4-BE49-F238E27FC236}">
                <a16:creationId xmlns:a16="http://schemas.microsoft.com/office/drawing/2014/main" id="{70E05C7B-D2F7-4877-9340-7ECDC9811850}"/>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9" name="Footer Placeholder 8">
            <a:extLst>
              <a:ext uri="{FF2B5EF4-FFF2-40B4-BE49-F238E27FC236}">
                <a16:creationId xmlns:a16="http://schemas.microsoft.com/office/drawing/2014/main" id="{E56641E5-1BA8-407B-835C-6FDB6CBFF768}"/>
              </a:ext>
            </a:extLst>
          </p:cNvPr>
          <p:cNvSpPr>
            <a:spLocks noGrp="1"/>
          </p:cNvSpPr>
          <p:nvPr>
            <p:ph type="ftr" sz="quarter" idx="14"/>
          </p:nvPr>
        </p:nvSpPr>
        <p:spPr/>
        <p:txBody>
          <a:bodyPr/>
          <a:lstStyle/>
          <a:p>
            <a:endParaRPr lang="en-AU" dirty="0"/>
          </a:p>
        </p:txBody>
      </p:sp>
    </p:spTree>
    <p:extLst>
      <p:ext uri="{BB962C8B-B14F-4D97-AF65-F5344CB8AC3E}">
        <p14:creationId xmlns:p14="http://schemas.microsoft.com/office/powerpoint/2010/main" val="211985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Reverse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C872DA-E7F3-40A7-BAE4-0727F616A0FB}"/>
              </a:ext>
            </a:extLst>
          </p:cNvPr>
          <p:cNvSpPr/>
          <p:nvPr userDrawn="1"/>
        </p:nvSpPr>
        <p:spPr>
          <a:xfrm>
            <a:off x="0" y="5662336"/>
            <a:ext cx="12195175" cy="119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4" name="Content Placeholder 3"/>
          <p:cNvSpPr>
            <a:spLocks noGrp="1"/>
          </p:cNvSpPr>
          <p:nvPr>
            <p:ph sz="quarter" idx="11" hasCustomPrompt="1"/>
          </p:nvPr>
        </p:nvSpPr>
        <p:spPr>
          <a:xfrm>
            <a:off x="624580" y="1197252"/>
            <a:ext cx="10945120" cy="4249461"/>
          </a:xfrm>
        </p:spPr>
        <p:txBody>
          <a:bodyPr>
            <a:normAutofit/>
          </a:bodyPr>
          <a:lstStyle>
            <a:lvl1pPr>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2" name="Title 1"/>
          <p:cNvSpPr>
            <a:spLocks noGrp="1"/>
          </p:cNvSpPr>
          <p:nvPr>
            <p:ph type="title" hasCustomPrompt="1"/>
          </p:nvPr>
        </p:nvSpPr>
        <p:spPr/>
        <p:txBody>
          <a:bodyPr>
            <a:normAutofit/>
          </a:bodyPr>
          <a:lstStyle>
            <a:lvl1pPr>
              <a:defRPr sz="3200"/>
            </a:lvl1pPr>
          </a:lstStyle>
          <a:p>
            <a:pPr lvl="0"/>
            <a:r>
              <a:rPr lang="en-AU" noProof="0"/>
              <a:t>Click to add text</a:t>
            </a:r>
          </a:p>
        </p:txBody>
      </p:sp>
      <p:pic>
        <p:nvPicPr>
          <p:cNvPr id="6" name="Graphic 13">
            <a:extLst>
              <a:ext uri="{FF2B5EF4-FFF2-40B4-BE49-F238E27FC236}">
                <a16:creationId xmlns:a16="http://schemas.microsoft.com/office/drawing/2014/main" id="{CEF9C970-111D-4444-B5DA-257B427420A7}"/>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7" name="Slide Number Placeholder 6">
            <a:extLst>
              <a:ext uri="{FF2B5EF4-FFF2-40B4-BE49-F238E27FC236}">
                <a16:creationId xmlns:a16="http://schemas.microsoft.com/office/drawing/2014/main" id="{C64389F9-130B-4513-BCC5-8984CE43357C}"/>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9" name="Footer Placeholder 8">
            <a:extLst>
              <a:ext uri="{FF2B5EF4-FFF2-40B4-BE49-F238E27FC236}">
                <a16:creationId xmlns:a16="http://schemas.microsoft.com/office/drawing/2014/main" id="{B35FDDE4-5C48-4C5F-B22D-291B0BFC59CA}"/>
              </a:ext>
            </a:extLst>
          </p:cNvPr>
          <p:cNvSpPr>
            <a:spLocks noGrp="1"/>
          </p:cNvSpPr>
          <p:nvPr>
            <p:ph type="ftr" sz="quarter" idx="14"/>
          </p:nvPr>
        </p:nvSpPr>
        <p:spPr/>
        <p:txBody>
          <a:bodyPr/>
          <a:lstStyle/>
          <a:p>
            <a:endParaRPr lang="en-AU" dirty="0"/>
          </a:p>
        </p:txBody>
      </p:sp>
    </p:spTree>
    <p:extLst>
      <p:ext uri="{BB962C8B-B14F-4D97-AF65-F5344CB8AC3E}">
        <p14:creationId xmlns:p14="http://schemas.microsoft.com/office/powerpoint/2010/main" val="276655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No Footer &amp; Reverse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4580" y="1197252"/>
            <a:ext cx="10945120" cy="4824136"/>
          </a:xfrm>
        </p:spPr>
        <p:txBody>
          <a:bodyPr>
            <a:normAutofit/>
          </a:bodyPr>
          <a:lstStyle>
            <a:lvl1pPr>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2" name="Title 1"/>
          <p:cNvSpPr>
            <a:spLocks noGrp="1"/>
          </p:cNvSpPr>
          <p:nvPr>
            <p:ph type="title" hasCustomPrompt="1"/>
          </p:nvPr>
        </p:nvSpPr>
        <p:spPr/>
        <p:txBody>
          <a:bodyPr>
            <a:normAutofit/>
          </a:bodyPr>
          <a:lstStyle>
            <a:lvl1pPr>
              <a:defRPr sz="3200"/>
            </a:lvl1pPr>
          </a:lstStyle>
          <a:p>
            <a:pPr lvl="0"/>
            <a:r>
              <a:rPr lang="en-AU" noProof="0"/>
              <a:t>Click to add text</a:t>
            </a:r>
          </a:p>
        </p:txBody>
      </p:sp>
      <p:sp>
        <p:nvSpPr>
          <p:cNvPr id="7" name="Slide Number Placeholder 6">
            <a:extLst>
              <a:ext uri="{FF2B5EF4-FFF2-40B4-BE49-F238E27FC236}">
                <a16:creationId xmlns:a16="http://schemas.microsoft.com/office/drawing/2014/main" id="{C64389F9-130B-4513-BCC5-8984CE43357C}"/>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9" name="Footer Placeholder 8">
            <a:extLst>
              <a:ext uri="{FF2B5EF4-FFF2-40B4-BE49-F238E27FC236}">
                <a16:creationId xmlns:a16="http://schemas.microsoft.com/office/drawing/2014/main" id="{B35FDDE4-5C48-4C5F-B22D-291B0BFC59CA}"/>
              </a:ext>
            </a:extLst>
          </p:cNvPr>
          <p:cNvSpPr>
            <a:spLocks noGrp="1"/>
          </p:cNvSpPr>
          <p:nvPr>
            <p:ph type="ftr" sz="quarter" idx="14"/>
          </p:nvPr>
        </p:nvSpPr>
        <p:spPr/>
        <p:txBody>
          <a:bodyPr/>
          <a:lstStyle/>
          <a:p>
            <a:endParaRPr lang="en-AU" dirty="0"/>
          </a:p>
        </p:txBody>
      </p:sp>
    </p:spTree>
    <p:extLst>
      <p:ext uri="{BB962C8B-B14F-4D97-AF65-F5344CB8AC3E}">
        <p14:creationId xmlns:p14="http://schemas.microsoft.com/office/powerpoint/2010/main" val="29623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B7489C-D425-4042-B8C7-F3D93F61C19D}"/>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2" name="Title 1"/>
          <p:cNvSpPr>
            <a:spLocks noGrp="1"/>
          </p:cNvSpPr>
          <p:nvPr>
            <p:ph type="title" hasCustomPrompt="1"/>
          </p:nvPr>
        </p:nvSpPr>
        <p:spPr/>
        <p:txBody>
          <a:bodyPr/>
          <a:lstStyle>
            <a:lvl1pPr>
              <a:defRPr/>
            </a:lvl1pPr>
          </a:lstStyle>
          <a:p>
            <a:pPr lvl="0"/>
            <a:r>
              <a:rPr lang="en-AU" noProof="0"/>
              <a:t>Click to add text</a:t>
            </a:r>
          </a:p>
        </p:txBody>
      </p:sp>
      <p:sp>
        <p:nvSpPr>
          <p:cNvPr id="3" name="Content Placeholder 2"/>
          <p:cNvSpPr>
            <a:spLocks noGrp="1"/>
          </p:cNvSpPr>
          <p:nvPr>
            <p:ph idx="1" hasCustomPrompt="1"/>
          </p:nvPr>
        </p:nvSpPr>
        <p:spPr>
          <a:xfrm>
            <a:off x="623554" y="1197030"/>
            <a:ext cx="10946146" cy="1979902"/>
          </a:xfrm>
        </p:spPr>
        <p:txBody>
          <a:bodyPr/>
          <a:lstStyle>
            <a:lvl1pPr>
              <a:defRPr lang="en-AU" noProof="0" dirty="0"/>
            </a:lvl1pPr>
            <a:lvl2pPr>
              <a:defRPr lang="en-AU" noProof="0" dirty="0"/>
            </a:lvl2pPr>
            <a:lvl3pPr>
              <a:defRPr lang="en-AU" noProof="0" dirty="0"/>
            </a:lvl3pPr>
            <a:lvl4pPr>
              <a:defRPr lang="en-AU" noProof="0"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a:lvl5pPr>
            <a:lvl6pPr>
              <a:defRPr lang="en-AU" noProof="0" dirty="0"/>
            </a:lvl6pPr>
            <a:lvl7pPr>
              <a:defRPr/>
            </a:lvl7pPr>
            <a:lvl8pPr>
              <a:defRPr/>
            </a:lvl8pPr>
            <a:lvl9pPr>
              <a:defRPr/>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p:txBody>
      </p:sp>
      <p:sp>
        <p:nvSpPr>
          <p:cNvPr id="7" name="Content Placeholder 6"/>
          <p:cNvSpPr>
            <a:spLocks noGrp="1"/>
          </p:cNvSpPr>
          <p:nvPr>
            <p:ph sz="quarter" idx="13" hasCustomPrompt="1"/>
          </p:nvPr>
        </p:nvSpPr>
        <p:spPr>
          <a:xfrm>
            <a:off x="623554" y="3464325"/>
            <a:ext cx="10946146" cy="1979902"/>
          </a:xfrm>
        </p:spPr>
        <p:txBody>
          <a:bodyPr/>
          <a:lstStyle>
            <a:lvl1pPr>
              <a:defRPr lang="en-AU" noProof="0"/>
            </a:lvl1pPr>
            <a:lvl2pPr>
              <a:defRPr lang="en-AU" noProof="0"/>
            </a:lvl2pPr>
            <a:lvl3pPr>
              <a:defRPr lang="en-AU" noProof="0"/>
            </a:lvl3pPr>
            <a:lvl4pPr>
              <a:defRPr lang="en-AU" noProof="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a:lvl5pPr>
            <a:lvl6pPr>
              <a:defRPr lang="en-AU" noProof="0"/>
            </a:lvl6pPr>
            <a:lvl7pPr>
              <a:defRPr/>
            </a:lvl7pPr>
            <a:lvl8pPr>
              <a:defRPr/>
            </a:lvl8pPr>
            <a:lvl9pPr>
              <a:defRPr/>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p:txBody>
      </p:sp>
      <p:pic>
        <p:nvPicPr>
          <p:cNvPr id="5" name="Graphic 13">
            <a:extLst>
              <a:ext uri="{FF2B5EF4-FFF2-40B4-BE49-F238E27FC236}">
                <a16:creationId xmlns:a16="http://schemas.microsoft.com/office/drawing/2014/main" id="{6FD54774-6F91-4E1D-AA6C-E3E3F1F4C13F}"/>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9" name="Slide Number Placeholder 8">
            <a:extLst>
              <a:ext uri="{FF2B5EF4-FFF2-40B4-BE49-F238E27FC236}">
                <a16:creationId xmlns:a16="http://schemas.microsoft.com/office/drawing/2014/main" id="{F164457B-99D6-4D11-ADA5-FAF450EF24D9}"/>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23464AD7-45E7-460C-BE36-D3EC6C55B82D}"/>
              </a:ext>
            </a:extLst>
          </p:cNvPr>
          <p:cNvSpPr>
            <a:spLocks noGrp="1"/>
          </p:cNvSpPr>
          <p:nvPr>
            <p:ph type="ftr" sz="quarter" idx="16"/>
          </p:nvPr>
        </p:nvSpPr>
        <p:spPr/>
        <p:txBody>
          <a:bodyPr/>
          <a:lstStyle/>
          <a:p>
            <a:endParaRPr lang="en-AU" dirty="0"/>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DB8A0B-146E-4835-8F06-2D3282EB858F}"/>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Content Placeholder 2"/>
          <p:cNvSpPr>
            <a:spLocks noGrp="1"/>
          </p:cNvSpPr>
          <p:nvPr>
            <p:ph sz="half" idx="1" hasCustomPrompt="1"/>
          </p:nvPr>
        </p:nvSpPr>
        <p:spPr>
          <a:xfrm>
            <a:off x="623553" y="1197030"/>
            <a:ext cx="5328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Content Placeholder 3"/>
          <p:cNvSpPr>
            <a:spLocks noGrp="1"/>
          </p:cNvSpPr>
          <p:nvPr>
            <p:ph sz="half" idx="2" hasCustomPrompt="1"/>
          </p:nvPr>
        </p:nvSpPr>
        <p:spPr>
          <a:xfrm>
            <a:off x="6241603" y="1197030"/>
            <a:ext cx="5328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5" name="Title 4"/>
          <p:cNvSpPr>
            <a:spLocks noGrp="1"/>
          </p:cNvSpPr>
          <p:nvPr>
            <p:ph type="title" hasCustomPrompt="1"/>
          </p:nvPr>
        </p:nvSpPr>
        <p:spPr/>
        <p:txBody>
          <a:bodyPr/>
          <a:lstStyle>
            <a:lvl1pPr>
              <a:defRPr/>
            </a:lvl1pPr>
          </a:lstStyle>
          <a:p>
            <a:pPr lvl="0"/>
            <a:r>
              <a:rPr lang="en-AU" noProof="0" dirty="0"/>
              <a:t>Click to add text</a:t>
            </a:r>
          </a:p>
        </p:txBody>
      </p:sp>
      <p:pic>
        <p:nvPicPr>
          <p:cNvPr id="6" name="Graphic 13">
            <a:extLst>
              <a:ext uri="{FF2B5EF4-FFF2-40B4-BE49-F238E27FC236}">
                <a16:creationId xmlns:a16="http://schemas.microsoft.com/office/drawing/2014/main" id="{EBDBF686-31C2-40FC-A0E6-23ADA4612C13}"/>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9" name="Slide Number Placeholder 8">
            <a:extLst>
              <a:ext uri="{FF2B5EF4-FFF2-40B4-BE49-F238E27FC236}">
                <a16:creationId xmlns:a16="http://schemas.microsoft.com/office/drawing/2014/main" id="{28BF7675-51C8-46BE-A12D-F900A7E3527B}"/>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69687AC0-DA85-4DB2-B137-0311B5FBDDFB}"/>
              </a:ext>
            </a:extLst>
          </p:cNvPr>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3553" y="1197030"/>
            <a:ext cx="5328000" cy="482435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Content Placeholder 3"/>
          <p:cNvSpPr>
            <a:spLocks noGrp="1"/>
          </p:cNvSpPr>
          <p:nvPr>
            <p:ph sz="half" idx="2" hasCustomPrompt="1"/>
          </p:nvPr>
        </p:nvSpPr>
        <p:spPr>
          <a:xfrm>
            <a:off x="6241603" y="1197030"/>
            <a:ext cx="5328000" cy="482435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5" name="Title 4"/>
          <p:cNvSpPr>
            <a:spLocks noGrp="1"/>
          </p:cNvSpPr>
          <p:nvPr>
            <p:ph type="title" hasCustomPrompt="1"/>
          </p:nvPr>
        </p:nvSpPr>
        <p:spPr/>
        <p:txBody>
          <a:bodyPr/>
          <a:lstStyle>
            <a:lvl1pPr>
              <a:defRPr/>
            </a:lvl1pPr>
          </a:lstStyle>
          <a:p>
            <a:pPr lvl="0"/>
            <a:r>
              <a:rPr lang="en-AU" noProof="0" dirty="0"/>
              <a:t>Click to add text</a:t>
            </a:r>
          </a:p>
        </p:txBody>
      </p:sp>
      <p:sp>
        <p:nvSpPr>
          <p:cNvPr id="9" name="Slide Number Placeholder 8">
            <a:extLst>
              <a:ext uri="{FF2B5EF4-FFF2-40B4-BE49-F238E27FC236}">
                <a16:creationId xmlns:a16="http://schemas.microsoft.com/office/drawing/2014/main" id="{28BF7675-51C8-46BE-A12D-F900A7E3527B}"/>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69687AC0-DA85-4DB2-B137-0311B5FBDDFB}"/>
              </a:ext>
            </a:extLst>
          </p:cNvPr>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145851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85B6C6-038F-48F0-875A-A3A2085CA7A6}"/>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Content Placeholder 2"/>
          <p:cNvSpPr>
            <a:spLocks noGrp="1"/>
          </p:cNvSpPr>
          <p:nvPr>
            <p:ph sz="half" idx="1" hasCustomPrompt="1"/>
          </p:nvPr>
        </p:nvSpPr>
        <p:spPr>
          <a:xfrm>
            <a:off x="623554" y="1197030"/>
            <a:ext cx="3456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8113700" y="1197030"/>
            <a:ext cx="3456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4C51FE07-2B8D-4940-9690-D5DE010DEA27}"/>
              </a:ext>
            </a:extLst>
          </p:cNvPr>
          <p:cNvSpPr>
            <a:spLocks noGrp="1"/>
          </p:cNvSpPr>
          <p:nvPr>
            <p:ph sz="half" idx="10" hasCustomPrompt="1"/>
          </p:nvPr>
        </p:nvSpPr>
        <p:spPr>
          <a:xfrm>
            <a:off x="4369587" y="1197030"/>
            <a:ext cx="3456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B3844C4A-2245-4099-8647-9CC56AC88E44}"/>
              </a:ext>
            </a:extLst>
          </p:cNvPr>
          <p:cNvSpPr>
            <a:spLocks noGrp="1"/>
          </p:cNvSpPr>
          <p:nvPr>
            <p:ph type="title" hasCustomPrompt="1"/>
          </p:nvPr>
        </p:nvSpPr>
        <p:spPr>
          <a:xfrm>
            <a:off x="624802" y="404812"/>
            <a:ext cx="10944898" cy="504825"/>
          </a:xfrm>
        </p:spPr>
        <p:txBody>
          <a:bodyPr/>
          <a:lstStyle>
            <a:lvl1pPr>
              <a:defRPr/>
            </a:lvl1pPr>
          </a:lstStyle>
          <a:p>
            <a:r>
              <a:rPr lang="en-AU" noProof="0" dirty="0"/>
              <a:t>Click to add text</a:t>
            </a:r>
          </a:p>
        </p:txBody>
      </p:sp>
      <p:pic>
        <p:nvPicPr>
          <p:cNvPr id="7" name="Graphic 13">
            <a:extLst>
              <a:ext uri="{FF2B5EF4-FFF2-40B4-BE49-F238E27FC236}">
                <a16:creationId xmlns:a16="http://schemas.microsoft.com/office/drawing/2014/main" id="{0B90ECE6-AC80-4F37-B9F2-7EC13315DE1D}"/>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10" name="Slide Number Placeholder 9">
            <a:extLst>
              <a:ext uri="{FF2B5EF4-FFF2-40B4-BE49-F238E27FC236}">
                <a16:creationId xmlns:a16="http://schemas.microsoft.com/office/drawing/2014/main" id="{837DC217-BB97-467D-9439-29D8E6F3FC55}"/>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11" name="Footer Placeholder 10">
            <a:extLst>
              <a:ext uri="{FF2B5EF4-FFF2-40B4-BE49-F238E27FC236}">
                <a16:creationId xmlns:a16="http://schemas.microsoft.com/office/drawing/2014/main" id="{9C565698-896D-4F33-9F5F-42BF322D51B4}"/>
              </a:ext>
            </a:extLst>
          </p:cNvPr>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22662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x 3 Imag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85B6C6-038F-48F0-875A-A3A2085CA7A6}"/>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Content Placeholder 2"/>
          <p:cNvSpPr>
            <a:spLocks noGrp="1"/>
          </p:cNvSpPr>
          <p:nvPr>
            <p:ph sz="half" idx="1" hasCustomPrompt="1"/>
          </p:nvPr>
        </p:nvSpPr>
        <p:spPr>
          <a:xfrm>
            <a:off x="623554" y="2997746"/>
            <a:ext cx="3456000" cy="244896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2" name="Title 1">
            <a:extLst>
              <a:ext uri="{FF2B5EF4-FFF2-40B4-BE49-F238E27FC236}">
                <a16:creationId xmlns:a16="http://schemas.microsoft.com/office/drawing/2014/main" id="{B3844C4A-2245-4099-8647-9CC56AC88E44}"/>
              </a:ext>
            </a:extLst>
          </p:cNvPr>
          <p:cNvSpPr>
            <a:spLocks noGrp="1"/>
          </p:cNvSpPr>
          <p:nvPr>
            <p:ph type="title" hasCustomPrompt="1"/>
          </p:nvPr>
        </p:nvSpPr>
        <p:spPr>
          <a:xfrm>
            <a:off x="624802" y="404812"/>
            <a:ext cx="10944898" cy="504825"/>
          </a:xfrm>
        </p:spPr>
        <p:txBody>
          <a:bodyPr/>
          <a:lstStyle>
            <a:lvl1pPr>
              <a:defRPr/>
            </a:lvl1pPr>
          </a:lstStyle>
          <a:p>
            <a:r>
              <a:rPr lang="en-AU" noProof="0" dirty="0"/>
              <a:t>Click to add text</a:t>
            </a:r>
          </a:p>
        </p:txBody>
      </p:sp>
      <p:pic>
        <p:nvPicPr>
          <p:cNvPr id="7" name="Graphic 13">
            <a:extLst>
              <a:ext uri="{FF2B5EF4-FFF2-40B4-BE49-F238E27FC236}">
                <a16:creationId xmlns:a16="http://schemas.microsoft.com/office/drawing/2014/main" id="{0B90ECE6-AC80-4F37-B9F2-7EC13315DE1D}"/>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10" name="Slide Number Placeholder 9">
            <a:extLst>
              <a:ext uri="{FF2B5EF4-FFF2-40B4-BE49-F238E27FC236}">
                <a16:creationId xmlns:a16="http://schemas.microsoft.com/office/drawing/2014/main" id="{837DC217-BB97-467D-9439-29D8E6F3FC55}"/>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11" name="Footer Placeholder 10">
            <a:extLst>
              <a:ext uri="{FF2B5EF4-FFF2-40B4-BE49-F238E27FC236}">
                <a16:creationId xmlns:a16="http://schemas.microsoft.com/office/drawing/2014/main" id="{9C565698-896D-4F33-9F5F-42BF322D51B4}"/>
              </a:ext>
            </a:extLst>
          </p:cNvPr>
          <p:cNvSpPr>
            <a:spLocks noGrp="1"/>
          </p:cNvSpPr>
          <p:nvPr>
            <p:ph type="ftr" sz="quarter" idx="13"/>
          </p:nvPr>
        </p:nvSpPr>
        <p:spPr/>
        <p:txBody>
          <a:bodyPr/>
          <a:lstStyle/>
          <a:p>
            <a:endParaRPr lang="en-AU" dirty="0"/>
          </a:p>
        </p:txBody>
      </p:sp>
      <p:sp>
        <p:nvSpPr>
          <p:cNvPr id="9" name="Picture Placeholder 8">
            <a:extLst>
              <a:ext uri="{FF2B5EF4-FFF2-40B4-BE49-F238E27FC236}">
                <a16:creationId xmlns:a16="http://schemas.microsoft.com/office/drawing/2014/main" id="{A0033183-EE3D-4719-82FC-860435B7B9A2}"/>
              </a:ext>
            </a:extLst>
          </p:cNvPr>
          <p:cNvSpPr>
            <a:spLocks noGrp="1"/>
          </p:cNvSpPr>
          <p:nvPr>
            <p:ph type="pic" sz="quarter" idx="14"/>
          </p:nvPr>
        </p:nvSpPr>
        <p:spPr>
          <a:xfrm>
            <a:off x="623888" y="1196975"/>
            <a:ext cx="3455987" cy="1656755"/>
          </a:xfrm>
        </p:spPr>
        <p:txBody>
          <a:bodyPr/>
          <a:lstStyle/>
          <a:p>
            <a:r>
              <a:rPr lang="en-US"/>
              <a:t>Click icon to add picture</a:t>
            </a:r>
            <a:endParaRPr lang="en-AU" dirty="0"/>
          </a:p>
        </p:txBody>
      </p:sp>
      <p:sp>
        <p:nvSpPr>
          <p:cNvPr id="12" name="Content Placeholder 2">
            <a:extLst>
              <a:ext uri="{FF2B5EF4-FFF2-40B4-BE49-F238E27FC236}">
                <a16:creationId xmlns:a16="http://schemas.microsoft.com/office/drawing/2014/main" id="{80977EEE-D7BD-4F80-913C-A871BE31F744}"/>
              </a:ext>
            </a:extLst>
          </p:cNvPr>
          <p:cNvSpPr>
            <a:spLocks noGrp="1"/>
          </p:cNvSpPr>
          <p:nvPr>
            <p:ph sz="half" idx="15" hasCustomPrompt="1"/>
          </p:nvPr>
        </p:nvSpPr>
        <p:spPr>
          <a:xfrm>
            <a:off x="4353566" y="2997746"/>
            <a:ext cx="3456000" cy="244896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3" name="Picture Placeholder 8">
            <a:extLst>
              <a:ext uri="{FF2B5EF4-FFF2-40B4-BE49-F238E27FC236}">
                <a16:creationId xmlns:a16="http://schemas.microsoft.com/office/drawing/2014/main" id="{705182C6-981D-41E1-9660-CE146C48D1E8}"/>
              </a:ext>
            </a:extLst>
          </p:cNvPr>
          <p:cNvSpPr>
            <a:spLocks noGrp="1"/>
          </p:cNvSpPr>
          <p:nvPr>
            <p:ph type="pic" sz="quarter" idx="16"/>
          </p:nvPr>
        </p:nvSpPr>
        <p:spPr>
          <a:xfrm>
            <a:off x="4353900" y="1196975"/>
            <a:ext cx="3455987" cy="1656755"/>
          </a:xfrm>
        </p:spPr>
        <p:txBody>
          <a:bodyPr/>
          <a:lstStyle/>
          <a:p>
            <a:r>
              <a:rPr lang="en-US"/>
              <a:t>Click icon to add picture</a:t>
            </a:r>
            <a:endParaRPr lang="en-AU" dirty="0"/>
          </a:p>
        </p:txBody>
      </p:sp>
      <p:sp>
        <p:nvSpPr>
          <p:cNvPr id="14" name="Content Placeholder 2">
            <a:extLst>
              <a:ext uri="{FF2B5EF4-FFF2-40B4-BE49-F238E27FC236}">
                <a16:creationId xmlns:a16="http://schemas.microsoft.com/office/drawing/2014/main" id="{51656E11-96C4-4C7E-8CA0-B8C4D6F179BF}"/>
              </a:ext>
            </a:extLst>
          </p:cNvPr>
          <p:cNvSpPr>
            <a:spLocks noGrp="1"/>
          </p:cNvSpPr>
          <p:nvPr>
            <p:ph sz="half" idx="17" hasCustomPrompt="1"/>
          </p:nvPr>
        </p:nvSpPr>
        <p:spPr>
          <a:xfrm>
            <a:off x="8114967" y="2997746"/>
            <a:ext cx="3456000" cy="244896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Picture Placeholder 8">
            <a:extLst>
              <a:ext uri="{FF2B5EF4-FFF2-40B4-BE49-F238E27FC236}">
                <a16:creationId xmlns:a16="http://schemas.microsoft.com/office/drawing/2014/main" id="{56B79E19-A2F9-4984-B339-9A1FD9AC30C3}"/>
              </a:ext>
            </a:extLst>
          </p:cNvPr>
          <p:cNvSpPr>
            <a:spLocks noGrp="1"/>
          </p:cNvSpPr>
          <p:nvPr>
            <p:ph type="pic" sz="quarter" idx="18"/>
          </p:nvPr>
        </p:nvSpPr>
        <p:spPr>
          <a:xfrm>
            <a:off x="8115301" y="1196975"/>
            <a:ext cx="3455987" cy="1656755"/>
          </a:xfrm>
        </p:spPr>
        <p:txBody>
          <a:bodyPr/>
          <a:lstStyle/>
          <a:p>
            <a:r>
              <a:rPr lang="en-US"/>
              <a:t>Click icon to add picture</a:t>
            </a:r>
            <a:endParaRPr lang="en-AU" dirty="0"/>
          </a:p>
        </p:txBody>
      </p:sp>
    </p:spTree>
    <p:extLst>
      <p:ext uri="{BB962C8B-B14F-4D97-AF65-F5344CB8AC3E}">
        <p14:creationId xmlns:p14="http://schemas.microsoft.com/office/powerpoint/2010/main" val="33256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lour Log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82B80-8AA8-49E9-BF8D-D56BAC096A41}"/>
              </a:ext>
            </a:extLst>
          </p:cNvPr>
          <p:cNvSpPr/>
          <p:nvPr userDrawn="1"/>
        </p:nvSpPr>
        <p:spPr>
          <a:xfrm>
            <a:off x="-11608" y="0"/>
            <a:ext cx="12222866" cy="2510613"/>
          </a:xfrm>
          <a:prstGeom prst="rect">
            <a:avLst/>
          </a:prstGeom>
          <a:solidFill>
            <a:srgbClr val="39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p:cNvSpPr>
            <a:spLocks noGrp="1"/>
          </p:cNvSpPr>
          <p:nvPr>
            <p:ph type="body" sz="quarter" idx="10" hasCustomPrompt="1"/>
          </p:nvPr>
        </p:nvSpPr>
        <p:spPr>
          <a:xfrm>
            <a:off x="7659167" y="977533"/>
            <a:ext cx="3910533" cy="237809"/>
          </a:xfrm>
        </p:spPr>
        <p:txBody>
          <a:bodyPr>
            <a:normAutofit/>
          </a:bodyPr>
          <a:lstStyle>
            <a:lvl1pPr marL="0" indent="0">
              <a:buNone/>
              <a:defRPr sz="1800" b="1">
                <a:solidFill>
                  <a:schemeClr val="bg1"/>
                </a:solidFill>
              </a:defRPr>
            </a:lvl1pPr>
          </a:lstStyle>
          <a:p>
            <a:pPr lvl="0"/>
            <a:r>
              <a:rPr lang="en-AU" noProof="0" dirty="0"/>
              <a:t>Presenters</a:t>
            </a:r>
          </a:p>
        </p:txBody>
      </p:sp>
      <p:sp>
        <p:nvSpPr>
          <p:cNvPr id="5" name="Text Placeholder 4">
            <a:extLst>
              <a:ext uri="{FF2B5EF4-FFF2-40B4-BE49-F238E27FC236}">
                <a16:creationId xmlns:a16="http://schemas.microsoft.com/office/drawing/2014/main" id="{CE1B8542-D03B-4E14-9391-7600E6DA2EED}"/>
              </a:ext>
            </a:extLst>
          </p:cNvPr>
          <p:cNvSpPr>
            <a:spLocks noGrp="1"/>
          </p:cNvSpPr>
          <p:nvPr>
            <p:ph type="body" sz="quarter" idx="11" hasCustomPrompt="1"/>
          </p:nvPr>
        </p:nvSpPr>
        <p:spPr>
          <a:xfrm>
            <a:off x="7658936" y="1215342"/>
            <a:ext cx="3910993" cy="667559"/>
          </a:xfrm>
        </p:spPr>
        <p:txBody>
          <a:bodyPr>
            <a:normAutofit/>
          </a:bodyPr>
          <a:lstStyle>
            <a:lvl1pPr>
              <a:defRPr sz="1400">
                <a:solidFill>
                  <a:schemeClr val="bg1"/>
                </a:solidFill>
              </a:defRPr>
            </a:lvl1pPr>
          </a:lstStyle>
          <a:p>
            <a:pPr lvl="0"/>
            <a:r>
              <a:rPr lang="en-US" noProof="0" dirty="0"/>
              <a:t>Presenters Name/s and details</a:t>
            </a:r>
          </a:p>
        </p:txBody>
      </p:sp>
      <p:pic>
        <p:nvPicPr>
          <p:cNvPr id="9" name="Picture 8" descr="A picture containing text, saw&#10;&#10;Description automatically generated">
            <a:extLst>
              <a:ext uri="{FF2B5EF4-FFF2-40B4-BE49-F238E27FC236}">
                <a16:creationId xmlns:a16="http://schemas.microsoft.com/office/drawing/2014/main" id="{B3EB8D24-6C7C-4110-A5BB-CDE83FAB0579}"/>
              </a:ext>
            </a:extLst>
          </p:cNvPr>
          <p:cNvPicPr>
            <a:picLocks noChangeAspect="1"/>
          </p:cNvPicPr>
          <p:nvPr userDrawn="1"/>
        </p:nvPicPr>
        <p:blipFill>
          <a:blip r:embed="rId3"/>
          <a:stretch>
            <a:fillRect/>
          </a:stretch>
        </p:blipFill>
        <p:spPr>
          <a:xfrm>
            <a:off x="-1" y="4140393"/>
            <a:ext cx="12195175" cy="2719195"/>
          </a:xfrm>
          <a:prstGeom prst="rect">
            <a:avLst/>
          </a:prstGeom>
        </p:spPr>
      </p:pic>
      <p:cxnSp>
        <p:nvCxnSpPr>
          <p:cNvPr id="16" name="Straight Connector 15">
            <a:extLst>
              <a:ext uri="{FF2B5EF4-FFF2-40B4-BE49-F238E27FC236}">
                <a16:creationId xmlns:a16="http://schemas.microsoft.com/office/drawing/2014/main" id="{4743F870-B292-4368-AF5C-E15192F2140E}"/>
              </a:ext>
            </a:extLst>
          </p:cNvPr>
          <p:cNvCxnSpPr>
            <a:cxnSpLocks/>
          </p:cNvCxnSpPr>
          <p:nvPr userDrawn="1"/>
        </p:nvCxnSpPr>
        <p:spPr>
          <a:xfrm flipV="1">
            <a:off x="2341564" y="6033130"/>
            <a:ext cx="0" cy="53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CBFA9C8E-60E4-4812-AED5-B227F0D3A87F}"/>
              </a:ext>
            </a:extLst>
          </p:cNvPr>
          <p:cNvSpPr>
            <a:spLocks noGrp="1"/>
          </p:cNvSpPr>
          <p:nvPr>
            <p:ph type="body" idx="1" hasCustomPrompt="1"/>
          </p:nvPr>
        </p:nvSpPr>
        <p:spPr>
          <a:xfrm>
            <a:off x="2586065" y="6033129"/>
            <a:ext cx="2759674" cy="537565"/>
          </a:xfrm>
        </p:spPr>
        <p:txBody>
          <a:bodyPr anchor="t">
            <a:noAutofit/>
          </a:bodyPr>
          <a:lstStyle>
            <a:lvl1pPr marL="0" indent="0">
              <a:lnSpc>
                <a:spcPct val="90000"/>
              </a:lnSpc>
              <a:spcBef>
                <a:spcPts val="0"/>
              </a:spcBef>
              <a:spcAft>
                <a:spcPts val="0"/>
              </a:spcAft>
              <a:buNone/>
              <a:defRPr lang="en-US" sz="2000" b="0" dirty="0" smtClean="0">
                <a:solidFill>
                  <a:schemeClr val="accent1"/>
                </a:solidFill>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r>
              <a:rPr lang="en-AU" dirty="0">
                <a:latin typeface="Roboto" panose="02000000000000000000" pitchFamily="2" charset="0"/>
                <a:ea typeface="Roboto" panose="02000000000000000000" pitchFamily="2" charset="0"/>
              </a:rPr>
              <a:t>Click to add title or delete this &amp; divider</a:t>
            </a:r>
          </a:p>
        </p:txBody>
      </p:sp>
      <p:pic>
        <p:nvPicPr>
          <p:cNvPr id="11" name="Graphic 13">
            <a:extLst>
              <a:ext uri="{FF2B5EF4-FFF2-40B4-BE49-F238E27FC236}">
                <a16:creationId xmlns:a16="http://schemas.microsoft.com/office/drawing/2014/main" id="{402FB0A7-69B2-400E-9452-52755A158005}"/>
              </a:ext>
            </a:extLst>
          </p:cNvPr>
          <p:cNvPicPr>
            <a:picLocks noChangeAspect="1"/>
          </p:cNvPicPr>
          <p:nvPr userDrawn="1"/>
        </p:nvPicPr>
        <p:blipFill>
          <a:blip r:embed="rId4"/>
          <a:srcRect/>
          <a:stretch/>
        </p:blipFill>
        <p:spPr>
          <a:xfrm>
            <a:off x="626853" y="5953199"/>
            <a:ext cx="1513410" cy="675328"/>
          </a:xfrm>
          <a:prstGeom prst="rect">
            <a:avLst/>
          </a:prstGeom>
        </p:spPr>
      </p:pic>
      <p:sp>
        <p:nvSpPr>
          <p:cNvPr id="12" name="Title 1">
            <a:extLst>
              <a:ext uri="{FF2B5EF4-FFF2-40B4-BE49-F238E27FC236}">
                <a16:creationId xmlns:a16="http://schemas.microsoft.com/office/drawing/2014/main" id="{D000DA17-264D-48CE-AC66-106AF9D518B0}"/>
              </a:ext>
            </a:extLst>
          </p:cNvPr>
          <p:cNvSpPr>
            <a:spLocks noGrp="1"/>
          </p:cNvSpPr>
          <p:nvPr>
            <p:ph type="title" hasCustomPrompt="1"/>
          </p:nvPr>
        </p:nvSpPr>
        <p:spPr>
          <a:xfrm>
            <a:off x="625475" y="404288"/>
            <a:ext cx="6624240" cy="1673607"/>
          </a:xfrm>
        </p:spPr>
        <p:txBody>
          <a:bodyPr anchor="t">
            <a:noAutofit/>
          </a:bodyPr>
          <a:lstStyle>
            <a:lvl1pPr>
              <a:lnSpc>
                <a:spcPct val="90000"/>
              </a:lnSpc>
              <a:defRPr lang="en-AU" sz="4400" dirty="0">
                <a:solidFill>
                  <a:schemeClr val="bg1"/>
                </a:solidFill>
                <a:latin typeface="+mj-lt"/>
              </a:defRPr>
            </a:lvl1pPr>
          </a:lstStyle>
          <a:p>
            <a:r>
              <a:rPr lang="en-AU" noProof="0" dirty="0"/>
              <a:t>[Title]</a:t>
            </a:r>
          </a:p>
        </p:txBody>
      </p:sp>
    </p:spTree>
    <p:extLst>
      <p:ext uri="{BB962C8B-B14F-4D97-AF65-F5344CB8AC3E}">
        <p14:creationId xmlns:p14="http://schemas.microsoft.com/office/powerpoint/2010/main" val="231828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85E067-283B-48FB-AB58-CF150357DF0B}"/>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Content Placeholder 2"/>
          <p:cNvSpPr>
            <a:spLocks noGrp="1"/>
          </p:cNvSpPr>
          <p:nvPr>
            <p:ph sz="half" idx="1" hasCustomPrompt="1"/>
          </p:nvPr>
        </p:nvSpPr>
        <p:spPr>
          <a:xfrm>
            <a:off x="625036" y="1197030"/>
            <a:ext cx="5328000" cy="4246546"/>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7" name="Picture Placeholder 2"/>
          <p:cNvSpPr>
            <a:spLocks noGrp="1"/>
          </p:cNvSpPr>
          <p:nvPr>
            <p:ph type="pic" idx="10" hasCustomPrompt="1"/>
          </p:nvPr>
        </p:nvSpPr>
        <p:spPr>
          <a:xfrm>
            <a:off x="6241603" y="1198800"/>
            <a:ext cx="5953572" cy="4247913"/>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dirty="0"/>
              <a:t>Click icon to add picture</a:t>
            </a:r>
            <a:br>
              <a:rPr lang="en-AU" noProof="0" dirty="0"/>
            </a:br>
            <a:r>
              <a:rPr lang="en-AU" noProof="0" dirty="0"/>
              <a:t/>
            </a:r>
            <a:br>
              <a:rPr lang="en-AU" noProof="0" dirty="0"/>
            </a:br>
            <a:r>
              <a:rPr lang="en-AU" noProof="0" dirty="0"/>
              <a:t/>
            </a:r>
            <a:br>
              <a:rPr lang="en-AU" noProof="0" dirty="0"/>
            </a:br>
            <a:endParaRPr lang="en-AU" noProof="0" dirty="0"/>
          </a:p>
        </p:txBody>
      </p:sp>
      <p:sp>
        <p:nvSpPr>
          <p:cNvPr id="4" name="Title 3">
            <a:extLst>
              <a:ext uri="{FF2B5EF4-FFF2-40B4-BE49-F238E27FC236}">
                <a16:creationId xmlns:a16="http://schemas.microsoft.com/office/drawing/2014/main" id="{A4A254C3-A2AA-4A78-84A8-D436C004BFFF}"/>
              </a:ext>
            </a:extLst>
          </p:cNvPr>
          <p:cNvSpPr>
            <a:spLocks noGrp="1"/>
          </p:cNvSpPr>
          <p:nvPr>
            <p:ph type="title" hasCustomPrompt="1"/>
          </p:nvPr>
        </p:nvSpPr>
        <p:spPr/>
        <p:txBody>
          <a:bodyPr/>
          <a:lstStyle>
            <a:lvl1pPr>
              <a:defRPr/>
            </a:lvl1pPr>
          </a:lstStyle>
          <a:p>
            <a:r>
              <a:rPr lang="en-AU" noProof="0" dirty="0"/>
              <a:t>Click to add text</a:t>
            </a:r>
            <a:endParaRPr lang="en-AU" dirty="0"/>
          </a:p>
        </p:txBody>
      </p:sp>
      <p:pic>
        <p:nvPicPr>
          <p:cNvPr id="5" name="Graphic 13">
            <a:extLst>
              <a:ext uri="{FF2B5EF4-FFF2-40B4-BE49-F238E27FC236}">
                <a16:creationId xmlns:a16="http://schemas.microsoft.com/office/drawing/2014/main" id="{680B7CB1-D785-4BD8-A87B-B3B792316149}"/>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9" name="Slide Number Placeholder 8">
            <a:extLst>
              <a:ext uri="{FF2B5EF4-FFF2-40B4-BE49-F238E27FC236}">
                <a16:creationId xmlns:a16="http://schemas.microsoft.com/office/drawing/2014/main" id="{A1FD09CD-C3AD-4377-AFAF-8F4AFD74330E}"/>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5245CCA1-2B29-4E13-8AC6-FC381D7B1DEC}"/>
              </a:ext>
            </a:extLst>
          </p:cNvPr>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2 Pictur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D06CEF-82C1-407B-8BA4-59F6E3F72F78}"/>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Content Placeholder 2"/>
          <p:cNvSpPr>
            <a:spLocks noGrp="1"/>
          </p:cNvSpPr>
          <p:nvPr>
            <p:ph sz="half" idx="1" hasCustomPrompt="1"/>
          </p:nvPr>
        </p:nvSpPr>
        <p:spPr>
          <a:xfrm>
            <a:off x="626400" y="1198800"/>
            <a:ext cx="5328000" cy="4247913"/>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7" name="Picture Placeholder 2"/>
          <p:cNvSpPr>
            <a:spLocks noGrp="1"/>
          </p:cNvSpPr>
          <p:nvPr>
            <p:ph type="pic" idx="10" hasCustomPrompt="1"/>
          </p:nvPr>
        </p:nvSpPr>
        <p:spPr>
          <a:xfrm>
            <a:off x="6242195" y="1218242"/>
            <a:ext cx="5328000" cy="1801230"/>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dirty="0"/>
              <a:t>Click icon to add picture</a:t>
            </a:r>
            <a:br>
              <a:rPr lang="en-AU" noProof="0" dirty="0"/>
            </a:br>
            <a:r>
              <a:rPr lang="en-AU" noProof="0" dirty="0"/>
              <a:t/>
            </a:r>
            <a:br>
              <a:rPr lang="en-AU" noProof="0" dirty="0"/>
            </a:br>
            <a:r>
              <a:rPr lang="en-AU" noProof="0" dirty="0"/>
              <a:t/>
            </a:r>
            <a:br>
              <a:rPr lang="en-AU" noProof="0" dirty="0"/>
            </a:br>
            <a:endParaRPr lang="en-AU" noProof="0" dirty="0"/>
          </a:p>
        </p:txBody>
      </p:sp>
      <p:sp>
        <p:nvSpPr>
          <p:cNvPr id="10" name="Text Placeholder 3">
            <a:extLst>
              <a:ext uri="{FF2B5EF4-FFF2-40B4-BE49-F238E27FC236}">
                <a16:creationId xmlns:a16="http://schemas.microsoft.com/office/drawing/2014/main" id="{DE597B0B-D554-4DEE-84B0-454EC62F2354}"/>
              </a:ext>
            </a:extLst>
          </p:cNvPr>
          <p:cNvSpPr>
            <a:spLocks noGrp="1"/>
          </p:cNvSpPr>
          <p:nvPr>
            <p:ph type="body" sz="half" idx="13" hasCustomPrompt="1"/>
          </p:nvPr>
        </p:nvSpPr>
        <p:spPr>
          <a:xfrm>
            <a:off x="6242195" y="5228020"/>
            <a:ext cx="5328000" cy="217175"/>
          </a:xfrm>
        </p:spPr>
        <p:txBody>
          <a:bodyPr>
            <a:normAutofit/>
          </a:bodyPr>
          <a:lstStyle>
            <a:lvl1pPr marL="0" indent="0">
              <a:buNone/>
              <a:defRPr sz="1200" b="1">
                <a:solidFill>
                  <a:schemeClr val="tx2"/>
                </a:solidFill>
              </a:defRPr>
            </a:lvl1pPr>
            <a:lvl2pPr marL="544388" indent="0">
              <a:buNone/>
              <a:defRPr sz="1400"/>
            </a:lvl2pPr>
            <a:lvl3pPr marL="1088776" indent="0">
              <a:buNone/>
              <a:defRPr sz="1200"/>
            </a:lvl3pPr>
            <a:lvl4pPr marL="1633164" indent="0">
              <a:buNone/>
              <a:defRPr sz="1100"/>
            </a:lvl4pPr>
            <a:lvl5pPr marL="2177552" indent="0">
              <a:buNone/>
              <a:defRPr sz="1100"/>
            </a:lvl5pPr>
            <a:lvl6pPr marL="2721940" indent="0">
              <a:buNone/>
              <a:defRPr sz="1100"/>
            </a:lvl6pPr>
            <a:lvl7pPr marL="3266328" indent="0">
              <a:buNone/>
              <a:defRPr sz="1100"/>
            </a:lvl7pPr>
            <a:lvl8pPr marL="3810716" indent="0">
              <a:buNone/>
              <a:defRPr sz="1100"/>
            </a:lvl8pPr>
            <a:lvl9pPr marL="4355104" indent="0">
              <a:buNone/>
              <a:defRPr sz="1100"/>
            </a:lvl9pPr>
          </a:lstStyle>
          <a:p>
            <a:pPr lvl="0"/>
            <a:r>
              <a:rPr lang="en-AU" noProof="0" dirty="0"/>
              <a:t>Click to add text</a:t>
            </a:r>
          </a:p>
        </p:txBody>
      </p:sp>
      <p:sp>
        <p:nvSpPr>
          <p:cNvPr id="9" name="Picture Placeholder 2">
            <a:extLst>
              <a:ext uri="{FF2B5EF4-FFF2-40B4-BE49-F238E27FC236}">
                <a16:creationId xmlns:a16="http://schemas.microsoft.com/office/drawing/2014/main" id="{40CFC1E2-5277-4F48-B31B-6E7E021541AB}"/>
              </a:ext>
            </a:extLst>
          </p:cNvPr>
          <p:cNvSpPr>
            <a:spLocks noGrp="1"/>
          </p:cNvSpPr>
          <p:nvPr>
            <p:ph type="pic" idx="14" hasCustomPrompt="1"/>
          </p:nvPr>
        </p:nvSpPr>
        <p:spPr>
          <a:xfrm>
            <a:off x="6242195" y="3428190"/>
            <a:ext cx="5328000" cy="1801230"/>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dirty="0"/>
              <a:t>Click icon to add picture</a:t>
            </a:r>
            <a:br>
              <a:rPr lang="en-AU" noProof="0" dirty="0"/>
            </a:br>
            <a:r>
              <a:rPr lang="en-AU" noProof="0" dirty="0"/>
              <a:t/>
            </a:r>
            <a:br>
              <a:rPr lang="en-AU" noProof="0" dirty="0"/>
            </a:br>
            <a:r>
              <a:rPr lang="en-AU" noProof="0" dirty="0"/>
              <a:t/>
            </a:r>
            <a:br>
              <a:rPr lang="en-AU" noProof="0" dirty="0"/>
            </a:br>
            <a:endParaRPr lang="en-AU" noProof="0" dirty="0"/>
          </a:p>
        </p:txBody>
      </p:sp>
      <p:sp>
        <p:nvSpPr>
          <p:cNvPr id="11" name="Text Placeholder 3">
            <a:extLst>
              <a:ext uri="{FF2B5EF4-FFF2-40B4-BE49-F238E27FC236}">
                <a16:creationId xmlns:a16="http://schemas.microsoft.com/office/drawing/2014/main" id="{41DBF0FF-0980-45A2-AB26-BDF94BB6E348}"/>
              </a:ext>
            </a:extLst>
          </p:cNvPr>
          <p:cNvSpPr>
            <a:spLocks noGrp="1"/>
          </p:cNvSpPr>
          <p:nvPr>
            <p:ph type="body" sz="half" idx="15" hasCustomPrompt="1"/>
          </p:nvPr>
        </p:nvSpPr>
        <p:spPr>
          <a:xfrm>
            <a:off x="6242195" y="3037296"/>
            <a:ext cx="5328000" cy="217175"/>
          </a:xfrm>
        </p:spPr>
        <p:txBody>
          <a:bodyPr>
            <a:normAutofit/>
          </a:bodyPr>
          <a:lstStyle>
            <a:lvl1pPr marL="0" indent="0">
              <a:buNone/>
              <a:defRPr sz="1200" b="1">
                <a:solidFill>
                  <a:schemeClr val="tx2"/>
                </a:solidFill>
              </a:defRPr>
            </a:lvl1pPr>
            <a:lvl2pPr marL="544388" indent="0">
              <a:buNone/>
              <a:defRPr sz="1400"/>
            </a:lvl2pPr>
            <a:lvl3pPr marL="1088776" indent="0">
              <a:buNone/>
              <a:defRPr sz="1200"/>
            </a:lvl3pPr>
            <a:lvl4pPr marL="1633164" indent="0">
              <a:buNone/>
              <a:defRPr sz="1100"/>
            </a:lvl4pPr>
            <a:lvl5pPr marL="2177552" indent="0">
              <a:buNone/>
              <a:defRPr sz="1100"/>
            </a:lvl5pPr>
            <a:lvl6pPr marL="2721940" indent="0">
              <a:buNone/>
              <a:defRPr sz="1100"/>
            </a:lvl6pPr>
            <a:lvl7pPr marL="3266328" indent="0">
              <a:buNone/>
              <a:defRPr sz="1100"/>
            </a:lvl7pPr>
            <a:lvl8pPr marL="3810716" indent="0">
              <a:buNone/>
              <a:defRPr sz="1100"/>
            </a:lvl8pPr>
            <a:lvl9pPr marL="4355104" indent="0">
              <a:buNone/>
              <a:defRPr sz="1100"/>
            </a:lvl9pPr>
          </a:lstStyle>
          <a:p>
            <a:pPr lvl="0"/>
            <a:r>
              <a:rPr lang="en-AU" noProof="0" dirty="0"/>
              <a:t>Click to add text</a:t>
            </a:r>
          </a:p>
        </p:txBody>
      </p:sp>
      <p:sp>
        <p:nvSpPr>
          <p:cNvPr id="2" name="Title 1">
            <a:extLst>
              <a:ext uri="{FF2B5EF4-FFF2-40B4-BE49-F238E27FC236}">
                <a16:creationId xmlns:a16="http://schemas.microsoft.com/office/drawing/2014/main" id="{D6916E3C-E467-4EDA-A266-6A127DB9125D}"/>
              </a:ext>
            </a:extLst>
          </p:cNvPr>
          <p:cNvSpPr>
            <a:spLocks noGrp="1"/>
          </p:cNvSpPr>
          <p:nvPr>
            <p:ph type="title" hasCustomPrompt="1"/>
          </p:nvPr>
        </p:nvSpPr>
        <p:spPr/>
        <p:txBody>
          <a:bodyPr/>
          <a:lstStyle>
            <a:lvl1pPr>
              <a:defRPr/>
            </a:lvl1pPr>
          </a:lstStyle>
          <a:p>
            <a:r>
              <a:rPr lang="en-AU" noProof="0" dirty="0"/>
              <a:t>Click to add text</a:t>
            </a:r>
            <a:endParaRPr lang="en-AU" dirty="0"/>
          </a:p>
        </p:txBody>
      </p:sp>
      <p:pic>
        <p:nvPicPr>
          <p:cNvPr id="8" name="Graphic 13">
            <a:extLst>
              <a:ext uri="{FF2B5EF4-FFF2-40B4-BE49-F238E27FC236}">
                <a16:creationId xmlns:a16="http://schemas.microsoft.com/office/drawing/2014/main" id="{BED531BD-96E2-430F-8E97-21B2A7F66CBF}"/>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5" name="Slide Number Placeholder 4">
            <a:extLst>
              <a:ext uri="{FF2B5EF4-FFF2-40B4-BE49-F238E27FC236}">
                <a16:creationId xmlns:a16="http://schemas.microsoft.com/office/drawing/2014/main" id="{55346CF8-3181-47DC-AF9F-A9A78A2118FF}"/>
              </a:ext>
            </a:extLst>
          </p:cNvPr>
          <p:cNvSpPr>
            <a:spLocks noGrp="1"/>
          </p:cNvSpPr>
          <p:nvPr>
            <p:ph type="sldNum" sz="quarter" idx="17"/>
          </p:nvPr>
        </p:nvSpPr>
        <p:spPr/>
        <p:txBody>
          <a:bodyPr/>
          <a:lstStyle/>
          <a:p>
            <a:fld id="{E917DE0E-AFB1-41FD-BC35-27DB61CA125F}" type="slidenum">
              <a:rPr lang="en-AU" smtClean="0"/>
              <a:pPr/>
              <a:t>‹#›</a:t>
            </a:fld>
            <a:endParaRPr lang="en-AU" dirty="0"/>
          </a:p>
        </p:txBody>
      </p:sp>
      <p:sp>
        <p:nvSpPr>
          <p:cNvPr id="6" name="Footer Placeholder 5">
            <a:extLst>
              <a:ext uri="{FF2B5EF4-FFF2-40B4-BE49-F238E27FC236}">
                <a16:creationId xmlns:a16="http://schemas.microsoft.com/office/drawing/2014/main" id="{F12D2B37-FEB1-48E2-8480-45D5AFF90D39}"/>
              </a:ext>
            </a:extLst>
          </p:cNvPr>
          <p:cNvSpPr>
            <a:spLocks noGrp="1"/>
          </p:cNvSpPr>
          <p:nvPr>
            <p:ph type="ftr" sz="quarter" idx="18"/>
          </p:nvPr>
        </p:nvSpPr>
        <p:spPr/>
        <p:txBody>
          <a:bodyPr/>
          <a:lstStyle/>
          <a:p>
            <a:endParaRPr lang="en-AU" dirty="0"/>
          </a:p>
        </p:txBody>
      </p:sp>
    </p:spTree>
    <p:extLst>
      <p:ext uri="{BB962C8B-B14F-4D97-AF65-F5344CB8AC3E}">
        <p14:creationId xmlns:p14="http://schemas.microsoft.com/office/powerpoint/2010/main" val="25880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A6197F-FBBA-4C4E-BDE2-B42A711BA0AF}"/>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Text Placeholder 2"/>
          <p:cNvSpPr>
            <a:spLocks noGrp="1"/>
          </p:cNvSpPr>
          <p:nvPr>
            <p:ph type="body" idx="1" hasCustomPrompt="1"/>
          </p:nvPr>
        </p:nvSpPr>
        <p:spPr>
          <a:xfrm>
            <a:off x="624140" y="1197029"/>
            <a:ext cx="5328000" cy="424289"/>
          </a:xfrm>
        </p:spPr>
        <p:txBody>
          <a:bodyPr anchor="t">
            <a:noAutofit/>
          </a:bodyPr>
          <a:lstStyle>
            <a:lvl1pPr marL="0" indent="0">
              <a:buNone/>
              <a:defRPr lang="en-US" sz="24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4" name="Content Placeholder 3"/>
          <p:cNvSpPr>
            <a:spLocks noGrp="1"/>
          </p:cNvSpPr>
          <p:nvPr>
            <p:ph sz="half" idx="2" hasCustomPrompt="1"/>
          </p:nvPr>
        </p:nvSpPr>
        <p:spPr>
          <a:xfrm>
            <a:off x="624140" y="1701602"/>
            <a:ext cx="5328000" cy="3745112"/>
          </a:xfrm>
        </p:spPr>
        <p:txBody>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5" name="Text Placeholder 4"/>
          <p:cNvSpPr>
            <a:spLocks noGrp="1"/>
          </p:cNvSpPr>
          <p:nvPr>
            <p:ph type="body" sz="quarter" idx="3" hasCustomPrompt="1"/>
          </p:nvPr>
        </p:nvSpPr>
        <p:spPr>
          <a:xfrm>
            <a:off x="6241603" y="1197029"/>
            <a:ext cx="5328000" cy="424289"/>
          </a:xfrm>
        </p:spPr>
        <p:txBody>
          <a:bodyPr anchor="t">
            <a:noAutofit/>
          </a:bodyPr>
          <a:lstStyle>
            <a:lvl1pPr marL="0" indent="0">
              <a:buNone/>
              <a:defRPr lang="en-US" sz="24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Click to add text</a:t>
            </a:r>
          </a:p>
        </p:txBody>
      </p:sp>
      <p:sp>
        <p:nvSpPr>
          <p:cNvPr id="6" name="Content Placeholder 5"/>
          <p:cNvSpPr>
            <a:spLocks noGrp="1"/>
          </p:cNvSpPr>
          <p:nvPr>
            <p:ph sz="quarter" idx="4" hasCustomPrompt="1"/>
          </p:nvPr>
        </p:nvSpPr>
        <p:spPr>
          <a:xfrm>
            <a:off x="6241603" y="1701602"/>
            <a:ext cx="5328000" cy="3745112"/>
          </a:xfrm>
        </p:spPr>
        <p:txBody>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7" name="Title 6">
            <a:extLst>
              <a:ext uri="{FF2B5EF4-FFF2-40B4-BE49-F238E27FC236}">
                <a16:creationId xmlns:a16="http://schemas.microsoft.com/office/drawing/2014/main" id="{7D8419BB-386A-4CB4-9E6B-6DF17F147DED}"/>
              </a:ext>
            </a:extLst>
          </p:cNvPr>
          <p:cNvSpPr>
            <a:spLocks noGrp="1"/>
          </p:cNvSpPr>
          <p:nvPr>
            <p:ph type="title" hasCustomPrompt="1"/>
          </p:nvPr>
        </p:nvSpPr>
        <p:spPr/>
        <p:txBody>
          <a:bodyPr/>
          <a:lstStyle>
            <a:lvl1pPr>
              <a:defRPr/>
            </a:lvl1pPr>
          </a:lstStyle>
          <a:p>
            <a:r>
              <a:rPr lang="en-AU" noProof="0" dirty="0"/>
              <a:t>Click to add text</a:t>
            </a:r>
            <a:endParaRPr lang="en-AU" dirty="0"/>
          </a:p>
        </p:txBody>
      </p:sp>
      <p:pic>
        <p:nvPicPr>
          <p:cNvPr id="8" name="Graphic 13">
            <a:extLst>
              <a:ext uri="{FF2B5EF4-FFF2-40B4-BE49-F238E27FC236}">
                <a16:creationId xmlns:a16="http://schemas.microsoft.com/office/drawing/2014/main" id="{D495289F-E9E8-4F99-B03A-9132875ECD33}"/>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11" name="Slide Number Placeholder 10">
            <a:extLst>
              <a:ext uri="{FF2B5EF4-FFF2-40B4-BE49-F238E27FC236}">
                <a16:creationId xmlns:a16="http://schemas.microsoft.com/office/drawing/2014/main" id="{49A66055-4BFB-4380-98B3-3A368C64D54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2" name="Footer Placeholder 11">
            <a:extLst>
              <a:ext uri="{FF2B5EF4-FFF2-40B4-BE49-F238E27FC236}">
                <a16:creationId xmlns:a16="http://schemas.microsoft.com/office/drawing/2014/main" id="{3E478E30-A807-47D9-8C82-AE59B75C48AF}"/>
              </a:ext>
            </a:extLst>
          </p:cNvPr>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27652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Thir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F1083-CA9F-4B08-B162-2350FB37FA52}"/>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Content Placeholder 2"/>
          <p:cNvSpPr>
            <a:spLocks noGrp="1"/>
          </p:cNvSpPr>
          <p:nvPr>
            <p:ph idx="1" hasCustomPrompt="1"/>
          </p:nvPr>
        </p:nvSpPr>
        <p:spPr>
          <a:xfrm>
            <a:off x="4441700" y="1197029"/>
            <a:ext cx="7128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7" name="Content Placeholder 2"/>
          <p:cNvSpPr>
            <a:spLocks noGrp="1"/>
          </p:cNvSpPr>
          <p:nvPr>
            <p:ph idx="10" hasCustomPrompt="1"/>
          </p:nvPr>
        </p:nvSpPr>
        <p:spPr>
          <a:xfrm>
            <a:off x="623554" y="1198800"/>
            <a:ext cx="3528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2" name="Title 1">
            <a:extLst>
              <a:ext uri="{FF2B5EF4-FFF2-40B4-BE49-F238E27FC236}">
                <a16:creationId xmlns:a16="http://schemas.microsoft.com/office/drawing/2014/main" id="{5D704588-EC27-4529-97F8-A9E2B35A6ADD}"/>
              </a:ext>
            </a:extLst>
          </p:cNvPr>
          <p:cNvSpPr>
            <a:spLocks noGrp="1"/>
          </p:cNvSpPr>
          <p:nvPr>
            <p:ph type="title" hasCustomPrompt="1"/>
          </p:nvPr>
        </p:nvSpPr>
        <p:spPr>
          <a:xfrm>
            <a:off x="624802" y="404812"/>
            <a:ext cx="10944898" cy="504825"/>
          </a:xfrm>
        </p:spPr>
        <p:txBody>
          <a:bodyPr/>
          <a:lstStyle>
            <a:lvl1pPr>
              <a:defRPr/>
            </a:lvl1pPr>
          </a:lstStyle>
          <a:p>
            <a:r>
              <a:rPr lang="en-AU" noProof="0" dirty="0"/>
              <a:t>Click to add text</a:t>
            </a:r>
            <a:endParaRPr lang="en-AU" dirty="0"/>
          </a:p>
        </p:txBody>
      </p:sp>
      <p:pic>
        <p:nvPicPr>
          <p:cNvPr id="5" name="Graphic 13">
            <a:extLst>
              <a:ext uri="{FF2B5EF4-FFF2-40B4-BE49-F238E27FC236}">
                <a16:creationId xmlns:a16="http://schemas.microsoft.com/office/drawing/2014/main" id="{F67C835E-19ED-4D0E-B268-1E7EBE37A5CB}"/>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6" name="Slide Number Placeholder 5">
            <a:extLst>
              <a:ext uri="{FF2B5EF4-FFF2-40B4-BE49-F238E27FC236}">
                <a16:creationId xmlns:a16="http://schemas.microsoft.com/office/drawing/2014/main" id="{EF5A6F3E-26B9-42B3-80AC-6DBEDD1E7E0F}"/>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Footer Placeholder 8">
            <a:extLst>
              <a:ext uri="{FF2B5EF4-FFF2-40B4-BE49-F238E27FC236}">
                <a16:creationId xmlns:a16="http://schemas.microsoft.com/office/drawing/2014/main" id="{B86AF8EF-A8ED-4124-95BB-6B5EE1B6AD80}"/>
              </a:ext>
            </a:extLst>
          </p:cNvPr>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Thir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649488-A4F7-4E5B-8E14-D41BE71C3497}"/>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Content Placeholder 2"/>
          <p:cNvSpPr>
            <a:spLocks noGrp="1"/>
          </p:cNvSpPr>
          <p:nvPr>
            <p:ph idx="1" hasCustomPrompt="1"/>
          </p:nvPr>
        </p:nvSpPr>
        <p:spPr>
          <a:xfrm>
            <a:off x="623553" y="1197030"/>
            <a:ext cx="7128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7" name="Content Placeholder 2"/>
          <p:cNvSpPr>
            <a:spLocks noGrp="1"/>
          </p:cNvSpPr>
          <p:nvPr>
            <p:ph idx="10" hasCustomPrompt="1"/>
          </p:nvPr>
        </p:nvSpPr>
        <p:spPr>
          <a:xfrm>
            <a:off x="8042195" y="1197030"/>
            <a:ext cx="3528000" cy="424968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2" name="Title 1">
            <a:extLst>
              <a:ext uri="{FF2B5EF4-FFF2-40B4-BE49-F238E27FC236}">
                <a16:creationId xmlns:a16="http://schemas.microsoft.com/office/drawing/2014/main" id="{FB69F1AA-1B8F-43DE-9966-11C0950154C3}"/>
              </a:ext>
            </a:extLst>
          </p:cNvPr>
          <p:cNvSpPr>
            <a:spLocks noGrp="1"/>
          </p:cNvSpPr>
          <p:nvPr>
            <p:ph type="title" hasCustomPrompt="1"/>
          </p:nvPr>
        </p:nvSpPr>
        <p:spPr/>
        <p:txBody>
          <a:bodyPr/>
          <a:lstStyle>
            <a:lvl1pPr>
              <a:defRPr/>
            </a:lvl1pPr>
          </a:lstStyle>
          <a:p>
            <a:r>
              <a:rPr lang="en-AU" noProof="0" dirty="0"/>
              <a:t>Click to add text</a:t>
            </a:r>
            <a:endParaRPr lang="en-AU" dirty="0"/>
          </a:p>
        </p:txBody>
      </p:sp>
      <p:pic>
        <p:nvPicPr>
          <p:cNvPr id="5" name="Graphic 13">
            <a:extLst>
              <a:ext uri="{FF2B5EF4-FFF2-40B4-BE49-F238E27FC236}">
                <a16:creationId xmlns:a16="http://schemas.microsoft.com/office/drawing/2014/main" id="{35E989EA-2C73-4762-8CB3-CF18D99D4887}"/>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9" name="Slide Number Placeholder 8">
            <a:extLst>
              <a:ext uri="{FF2B5EF4-FFF2-40B4-BE49-F238E27FC236}">
                <a16:creationId xmlns:a16="http://schemas.microsoft.com/office/drawing/2014/main" id="{6CAEDE69-2206-411E-AA87-C06ADEF054C5}"/>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DDEC091D-6A25-4E32-886D-894F9CE7A15B}"/>
              </a:ext>
            </a:extLst>
          </p:cNvPr>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AE546E-048D-401D-ABEC-81CBB125BE06}"/>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Picture Placeholder 2"/>
          <p:cNvSpPr>
            <a:spLocks noGrp="1"/>
          </p:cNvSpPr>
          <p:nvPr>
            <p:ph type="pic" idx="1" hasCustomPrompt="1"/>
          </p:nvPr>
        </p:nvSpPr>
        <p:spPr>
          <a:xfrm>
            <a:off x="623554" y="1197028"/>
            <a:ext cx="10946146" cy="3695011"/>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a:t>Click icon to add picture</a:t>
            </a:r>
            <a:br>
              <a:rPr lang="en-AU" noProof="0"/>
            </a:br>
            <a:r>
              <a:rPr lang="en-AU" noProof="0"/>
              <a:t/>
            </a:r>
            <a:br>
              <a:rPr lang="en-AU" noProof="0"/>
            </a:br>
            <a:r>
              <a:rPr lang="en-AU" noProof="0"/>
              <a:t/>
            </a:r>
            <a:br>
              <a:rPr lang="en-AU" noProof="0"/>
            </a:br>
            <a:endParaRPr lang="en-AU" noProof="0"/>
          </a:p>
        </p:txBody>
      </p:sp>
      <p:sp>
        <p:nvSpPr>
          <p:cNvPr id="4" name="Text Placeholder 3"/>
          <p:cNvSpPr>
            <a:spLocks noGrp="1"/>
          </p:cNvSpPr>
          <p:nvPr>
            <p:ph type="body" sz="half" idx="2" hasCustomPrompt="1"/>
          </p:nvPr>
        </p:nvSpPr>
        <p:spPr>
          <a:xfrm>
            <a:off x="623554" y="5014565"/>
            <a:ext cx="10946146" cy="432148"/>
          </a:xfrm>
        </p:spPr>
        <p:txBody>
          <a:bodyPr/>
          <a:lstStyle>
            <a:lvl1pPr marL="0" indent="0">
              <a:buNone/>
              <a:defRPr sz="1700"/>
            </a:lvl1pPr>
            <a:lvl2pPr marL="544388" indent="0">
              <a:buNone/>
              <a:defRPr sz="1400"/>
            </a:lvl2pPr>
            <a:lvl3pPr marL="1088776" indent="0">
              <a:buNone/>
              <a:defRPr sz="1200"/>
            </a:lvl3pPr>
            <a:lvl4pPr marL="1633164" indent="0">
              <a:buNone/>
              <a:defRPr sz="1100"/>
            </a:lvl4pPr>
            <a:lvl5pPr marL="2177552" indent="0">
              <a:buNone/>
              <a:defRPr sz="1100"/>
            </a:lvl5pPr>
            <a:lvl6pPr marL="2721940" indent="0">
              <a:buNone/>
              <a:defRPr sz="1100"/>
            </a:lvl6pPr>
            <a:lvl7pPr marL="3266328" indent="0">
              <a:buNone/>
              <a:defRPr sz="1100"/>
            </a:lvl7pPr>
            <a:lvl8pPr marL="3810716" indent="0">
              <a:buNone/>
              <a:defRPr sz="1100"/>
            </a:lvl8pPr>
            <a:lvl9pPr marL="4355104" indent="0">
              <a:buNone/>
              <a:defRPr sz="1100"/>
            </a:lvl9pPr>
          </a:lstStyle>
          <a:p>
            <a:pPr lvl="0"/>
            <a:r>
              <a:rPr lang="en-AU" noProof="0" dirty="0"/>
              <a:t>Click to add text</a:t>
            </a:r>
          </a:p>
        </p:txBody>
      </p:sp>
      <p:sp>
        <p:nvSpPr>
          <p:cNvPr id="8" name="Title 7"/>
          <p:cNvSpPr>
            <a:spLocks noGrp="1"/>
          </p:cNvSpPr>
          <p:nvPr>
            <p:ph type="title" hasCustomPrompt="1"/>
          </p:nvPr>
        </p:nvSpPr>
        <p:spPr/>
        <p:txBody>
          <a:bodyPr/>
          <a:lstStyle>
            <a:lvl1pPr>
              <a:defRPr/>
            </a:lvl1pPr>
          </a:lstStyle>
          <a:p>
            <a:pPr lvl="0"/>
            <a:r>
              <a:rPr lang="en-AU" noProof="0"/>
              <a:t>Click to add text</a:t>
            </a:r>
          </a:p>
        </p:txBody>
      </p:sp>
      <p:pic>
        <p:nvPicPr>
          <p:cNvPr id="5" name="Graphic 13">
            <a:extLst>
              <a:ext uri="{FF2B5EF4-FFF2-40B4-BE49-F238E27FC236}">
                <a16:creationId xmlns:a16="http://schemas.microsoft.com/office/drawing/2014/main" id="{B18AD70E-7C58-4934-B08B-398543A975A2}"/>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9" name="Slide Number Placeholder 8">
            <a:extLst>
              <a:ext uri="{FF2B5EF4-FFF2-40B4-BE49-F238E27FC236}">
                <a16:creationId xmlns:a16="http://schemas.microsoft.com/office/drawing/2014/main" id="{B412866E-1607-4889-9BFE-8C795851BA14}"/>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E8030452-CF4F-4B6B-9969-D7AD3830809E}"/>
              </a:ext>
            </a:extLst>
          </p:cNvPr>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AE546E-048D-401D-ABEC-81CBB125BE06}"/>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Picture Placeholder 2"/>
          <p:cNvSpPr>
            <a:spLocks noGrp="1"/>
          </p:cNvSpPr>
          <p:nvPr>
            <p:ph type="pic" idx="1" hasCustomPrompt="1"/>
          </p:nvPr>
        </p:nvSpPr>
        <p:spPr>
          <a:xfrm>
            <a:off x="623554" y="1197028"/>
            <a:ext cx="10946146" cy="4249685"/>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a:t>Click icon to add picture</a:t>
            </a:r>
            <a:br>
              <a:rPr lang="en-AU" noProof="0"/>
            </a:br>
            <a:r>
              <a:rPr lang="en-AU" noProof="0"/>
              <a:t/>
            </a:r>
            <a:br>
              <a:rPr lang="en-AU" noProof="0"/>
            </a:br>
            <a:r>
              <a:rPr lang="en-AU" noProof="0"/>
              <a:t/>
            </a:r>
            <a:br>
              <a:rPr lang="en-AU" noProof="0"/>
            </a:br>
            <a:endParaRPr lang="en-AU" noProof="0"/>
          </a:p>
        </p:txBody>
      </p:sp>
      <p:sp>
        <p:nvSpPr>
          <p:cNvPr id="8" name="Title 7"/>
          <p:cNvSpPr>
            <a:spLocks noGrp="1"/>
          </p:cNvSpPr>
          <p:nvPr>
            <p:ph type="title" hasCustomPrompt="1"/>
          </p:nvPr>
        </p:nvSpPr>
        <p:spPr/>
        <p:txBody>
          <a:bodyPr/>
          <a:lstStyle>
            <a:lvl1pPr>
              <a:defRPr/>
            </a:lvl1pPr>
          </a:lstStyle>
          <a:p>
            <a:pPr lvl="0"/>
            <a:r>
              <a:rPr lang="en-AU" noProof="0"/>
              <a:t>Click to add text</a:t>
            </a:r>
          </a:p>
        </p:txBody>
      </p:sp>
      <p:pic>
        <p:nvPicPr>
          <p:cNvPr id="5" name="Graphic 13">
            <a:extLst>
              <a:ext uri="{FF2B5EF4-FFF2-40B4-BE49-F238E27FC236}">
                <a16:creationId xmlns:a16="http://schemas.microsoft.com/office/drawing/2014/main" id="{B18AD70E-7C58-4934-B08B-398543A975A2}"/>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9" name="Slide Number Placeholder 8">
            <a:extLst>
              <a:ext uri="{FF2B5EF4-FFF2-40B4-BE49-F238E27FC236}">
                <a16:creationId xmlns:a16="http://schemas.microsoft.com/office/drawing/2014/main" id="{B412866E-1607-4889-9BFE-8C795851BA14}"/>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E8030452-CF4F-4B6B-9969-D7AD3830809E}"/>
              </a:ext>
            </a:extLst>
          </p:cNvPr>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161847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s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AE546E-048D-401D-ABEC-81CBB125BE06}"/>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Picture Placeholder 2"/>
          <p:cNvSpPr>
            <a:spLocks noGrp="1"/>
          </p:cNvSpPr>
          <p:nvPr>
            <p:ph type="pic" idx="1" hasCustomPrompt="1"/>
          </p:nvPr>
        </p:nvSpPr>
        <p:spPr>
          <a:xfrm>
            <a:off x="623555" y="1197028"/>
            <a:ext cx="5328928" cy="1994068"/>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dirty="0"/>
              <a:t>Click icon to add picture</a:t>
            </a:r>
            <a:br>
              <a:rPr lang="en-AU" noProof="0" dirty="0"/>
            </a:br>
            <a:r>
              <a:rPr lang="en-AU" noProof="0" dirty="0"/>
              <a:t/>
            </a:r>
            <a:br>
              <a:rPr lang="en-AU" noProof="0" dirty="0"/>
            </a:br>
            <a:r>
              <a:rPr lang="en-AU" noProof="0" dirty="0"/>
              <a:t/>
            </a:r>
            <a:br>
              <a:rPr lang="en-AU" noProof="0" dirty="0"/>
            </a:br>
            <a:endParaRPr lang="en-AU" noProof="0" dirty="0"/>
          </a:p>
        </p:txBody>
      </p:sp>
      <p:sp>
        <p:nvSpPr>
          <p:cNvPr id="8" name="Title 7"/>
          <p:cNvSpPr>
            <a:spLocks noGrp="1"/>
          </p:cNvSpPr>
          <p:nvPr>
            <p:ph type="title" hasCustomPrompt="1"/>
          </p:nvPr>
        </p:nvSpPr>
        <p:spPr/>
        <p:txBody>
          <a:bodyPr/>
          <a:lstStyle>
            <a:lvl1pPr>
              <a:defRPr/>
            </a:lvl1pPr>
          </a:lstStyle>
          <a:p>
            <a:pPr lvl="0"/>
            <a:r>
              <a:rPr lang="en-AU" noProof="0"/>
              <a:t>Click to add text</a:t>
            </a:r>
          </a:p>
        </p:txBody>
      </p:sp>
      <p:pic>
        <p:nvPicPr>
          <p:cNvPr id="5" name="Graphic 13">
            <a:extLst>
              <a:ext uri="{FF2B5EF4-FFF2-40B4-BE49-F238E27FC236}">
                <a16:creationId xmlns:a16="http://schemas.microsoft.com/office/drawing/2014/main" id="{B18AD70E-7C58-4934-B08B-398543A975A2}"/>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9" name="Slide Number Placeholder 8">
            <a:extLst>
              <a:ext uri="{FF2B5EF4-FFF2-40B4-BE49-F238E27FC236}">
                <a16:creationId xmlns:a16="http://schemas.microsoft.com/office/drawing/2014/main" id="{B412866E-1607-4889-9BFE-8C795851BA14}"/>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0" name="Footer Placeholder 9">
            <a:extLst>
              <a:ext uri="{FF2B5EF4-FFF2-40B4-BE49-F238E27FC236}">
                <a16:creationId xmlns:a16="http://schemas.microsoft.com/office/drawing/2014/main" id="{E8030452-CF4F-4B6B-9969-D7AD3830809E}"/>
              </a:ext>
            </a:extLst>
          </p:cNvPr>
          <p:cNvSpPr>
            <a:spLocks noGrp="1"/>
          </p:cNvSpPr>
          <p:nvPr>
            <p:ph type="ftr" sz="quarter" idx="12"/>
          </p:nvPr>
        </p:nvSpPr>
        <p:spPr/>
        <p:txBody>
          <a:bodyPr/>
          <a:lstStyle/>
          <a:p>
            <a:endParaRPr lang="en-AU" dirty="0"/>
          </a:p>
        </p:txBody>
      </p:sp>
      <p:sp>
        <p:nvSpPr>
          <p:cNvPr id="11" name="Picture Placeholder 2">
            <a:extLst>
              <a:ext uri="{FF2B5EF4-FFF2-40B4-BE49-F238E27FC236}">
                <a16:creationId xmlns:a16="http://schemas.microsoft.com/office/drawing/2014/main" id="{F597B7F1-2BC7-43F6-B3C4-D23B569E9A0E}"/>
              </a:ext>
            </a:extLst>
          </p:cNvPr>
          <p:cNvSpPr>
            <a:spLocks noGrp="1"/>
          </p:cNvSpPr>
          <p:nvPr>
            <p:ph type="pic" idx="13" hasCustomPrompt="1"/>
          </p:nvPr>
        </p:nvSpPr>
        <p:spPr>
          <a:xfrm>
            <a:off x="6240771" y="1197028"/>
            <a:ext cx="5328928" cy="1994067"/>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dirty="0"/>
              <a:t>Click icon to add picture</a:t>
            </a:r>
            <a:br>
              <a:rPr lang="en-AU" noProof="0" dirty="0"/>
            </a:br>
            <a:r>
              <a:rPr lang="en-AU" noProof="0" dirty="0"/>
              <a:t/>
            </a:r>
            <a:br>
              <a:rPr lang="en-AU" noProof="0" dirty="0"/>
            </a:br>
            <a:r>
              <a:rPr lang="en-AU" noProof="0" dirty="0"/>
              <a:t/>
            </a:r>
            <a:br>
              <a:rPr lang="en-AU" noProof="0" dirty="0"/>
            </a:br>
            <a:endParaRPr lang="en-AU" noProof="0" dirty="0"/>
          </a:p>
        </p:txBody>
      </p:sp>
      <p:sp>
        <p:nvSpPr>
          <p:cNvPr id="12" name="Picture Placeholder 2">
            <a:extLst>
              <a:ext uri="{FF2B5EF4-FFF2-40B4-BE49-F238E27FC236}">
                <a16:creationId xmlns:a16="http://schemas.microsoft.com/office/drawing/2014/main" id="{C633C78F-BCB7-4FE4-A2B1-16D7CF218A6B}"/>
              </a:ext>
            </a:extLst>
          </p:cNvPr>
          <p:cNvSpPr>
            <a:spLocks noGrp="1"/>
          </p:cNvSpPr>
          <p:nvPr>
            <p:ph type="pic" idx="14" hasCustomPrompt="1"/>
          </p:nvPr>
        </p:nvSpPr>
        <p:spPr>
          <a:xfrm>
            <a:off x="6240771" y="3429794"/>
            <a:ext cx="5328928" cy="1994068"/>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dirty="0"/>
              <a:t>Click icon to add picture</a:t>
            </a:r>
            <a:br>
              <a:rPr lang="en-AU" noProof="0" dirty="0"/>
            </a:br>
            <a:r>
              <a:rPr lang="en-AU" noProof="0" dirty="0"/>
              <a:t/>
            </a:r>
            <a:br>
              <a:rPr lang="en-AU" noProof="0" dirty="0"/>
            </a:br>
            <a:r>
              <a:rPr lang="en-AU" noProof="0" dirty="0"/>
              <a:t/>
            </a:r>
            <a:br>
              <a:rPr lang="en-AU" noProof="0" dirty="0"/>
            </a:br>
            <a:endParaRPr lang="en-AU" noProof="0" dirty="0"/>
          </a:p>
        </p:txBody>
      </p:sp>
      <p:sp>
        <p:nvSpPr>
          <p:cNvPr id="13" name="Picture Placeholder 2">
            <a:extLst>
              <a:ext uri="{FF2B5EF4-FFF2-40B4-BE49-F238E27FC236}">
                <a16:creationId xmlns:a16="http://schemas.microsoft.com/office/drawing/2014/main" id="{B0C64B47-9157-44FB-B279-EE146306D40B}"/>
              </a:ext>
            </a:extLst>
          </p:cNvPr>
          <p:cNvSpPr>
            <a:spLocks noGrp="1"/>
          </p:cNvSpPr>
          <p:nvPr>
            <p:ph type="pic" idx="15" hasCustomPrompt="1"/>
          </p:nvPr>
        </p:nvSpPr>
        <p:spPr>
          <a:xfrm>
            <a:off x="623555" y="3452644"/>
            <a:ext cx="5328928" cy="1994069"/>
          </a:xfrm>
          <a:solidFill>
            <a:schemeClr val="bg1">
              <a:lumMod val="95000"/>
            </a:schemeClr>
          </a:solidFill>
        </p:spPr>
        <p:txBody>
          <a:bodyPr anchor="ctr"/>
          <a:lstStyle>
            <a:lvl1pPr marL="0" indent="0" algn="ctr">
              <a:spcBef>
                <a:spcPts val="0"/>
              </a:spcBef>
              <a:spcAft>
                <a:spcPts val="0"/>
              </a:spcAft>
              <a:buNone/>
              <a:defRPr lang="en-AU" dirty="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dirty="0"/>
              <a:t>Click icon to add picture</a:t>
            </a:r>
            <a:br>
              <a:rPr lang="en-AU" noProof="0" dirty="0"/>
            </a:br>
            <a:r>
              <a:rPr lang="en-AU" noProof="0" dirty="0"/>
              <a:t/>
            </a:r>
            <a:br>
              <a:rPr lang="en-AU" noProof="0" dirty="0"/>
            </a:br>
            <a:r>
              <a:rPr lang="en-AU" noProof="0" dirty="0"/>
              <a:t/>
            </a:r>
            <a:br>
              <a:rPr lang="en-AU" noProof="0" dirty="0"/>
            </a:br>
            <a:endParaRPr lang="en-AU" noProof="0" dirty="0"/>
          </a:p>
        </p:txBody>
      </p:sp>
    </p:spTree>
    <p:extLst>
      <p:ext uri="{BB962C8B-B14F-4D97-AF65-F5344CB8AC3E}">
        <p14:creationId xmlns:p14="http://schemas.microsoft.com/office/powerpoint/2010/main" val="42163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7C7A85-696E-485D-97F7-EEB73D8A62A0}"/>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2" name="Title 1"/>
          <p:cNvSpPr>
            <a:spLocks noGrp="1"/>
          </p:cNvSpPr>
          <p:nvPr>
            <p:ph type="title" hasCustomPrompt="1"/>
          </p:nvPr>
        </p:nvSpPr>
        <p:spPr/>
        <p:txBody>
          <a:bodyPr/>
          <a:lstStyle>
            <a:lvl1pPr>
              <a:defRPr/>
            </a:lvl1pPr>
          </a:lstStyle>
          <a:p>
            <a:pPr lvl="0"/>
            <a:r>
              <a:rPr lang="en-AU" noProof="0" dirty="0"/>
              <a:t>Click to add text</a:t>
            </a:r>
          </a:p>
        </p:txBody>
      </p:sp>
      <p:pic>
        <p:nvPicPr>
          <p:cNvPr id="3" name="Graphic 13">
            <a:extLst>
              <a:ext uri="{FF2B5EF4-FFF2-40B4-BE49-F238E27FC236}">
                <a16:creationId xmlns:a16="http://schemas.microsoft.com/office/drawing/2014/main" id="{FE2AD79D-3938-41DA-A741-5364713F6B58}"/>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7" name="Slide Number Placeholder 6">
            <a:extLst>
              <a:ext uri="{FF2B5EF4-FFF2-40B4-BE49-F238E27FC236}">
                <a16:creationId xmlns:a16="http://schemas.microsoft.com/office/drawing/2014/main" id="{523E1AD8-DD5C-4538-859F-BF12B3BA042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8" name="Footer Placeholder 7">
            <a:extLst>
              <a:ext uri="{FF2B5EF4-FFF2-40B4-BE49-F238E27FC236}">
                <a16:creationId xmlns:a16="http://schemas.microsoft.com/office/drawing/2014/main" id="{D43C8F19-077E-435C-A1D3-BDC5A6FB6043}"/>
              </a:ext>
            </a:extLst>
          </p:cNvPr>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5175" cy="105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en-AU"/>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ircle)">
    <p:bg>
      <p:bgPr>
        <a:solidFill>
          <a:srgbClr val="0073B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368B5F-4955-4E41-B5DD-1F5F3C7EFA81}"/>
              </a:ext>
            </a:extLst>
          </p:cNvPr>
          <p:cNvPicPr>
            <a:picLocks noChangeAspect="1"/>
          </p:cNvPicPr>
          <p:nvPr userDrawn="1"/>
        </p:nvPicPr>
        <p:blipFill rotWithShape="1">
          <a:blip r:embed="rId2"/>
          <a:srcRect l="413" r="364" b="13965"/>
          <a:stretch/>
        </p:blipFill>
        <p:spPr>
          <a:xfrm>
            <a:off x="0" y="4078533"/>
            <a:ext cx="12195174" cy="2781056"/>
          </a:xfrm>
          <a:prstGeom prst="rect">
            <a:avLst/>
          </a:prstGeom>
        </p:spPr>
      </p:pic>
      <p:sp>
        <p:nvSpPr>
          <p:cNvPr id="2" name="Title 1"/>
          <p:cNvSpPr>
            <a:spLocks noGrp="1"/>
          </p:cNvSpPr>
          <p:nvPr>
            <p:ph type="title" hasCustomPrompt="1"/>
          </p:nvPr>
        </p:nvSpPr>
        <p:spPr>
          <a:xfrm>
            <a:off x="6097586" y="621043"/>
            <a:ext cx="5472113" cy="1673607"/>
          </a:xfrm>
        </p:spPr>
        <p:txBody>
          <a:bodyPr anchor="t">
            <a:noAutofit/>
          </a:bodyPr>
          <a:lstStyle>
            <a:lvl1pPr>
              <a:lnSpc>
                <a:spcPct val="90000"/>
              </a:lnSpc>
              <a:spcBef>
                <a:spcPts val="0"/>
              </a:spcBef>
              <a:spcAft>
                <a:spcPts val="0"/>
              </a:spcAft>
              <a:defRPr lang="en-AU" sz="4400" dirty="0">
                <a:solidFill>
                  <a:schemeClr val="bg1"/>
                </a:solidFill>
                <a:latin typeface="+mj-lt"/>
              </a:defRPr>
            </a:lvl1pPr>
          </a:lstStyle>
          <a:p>
            <a:r>
              <a:rPr lang="en-AU" noProof="0" dirty="0"/>
              <a:t>[Title]</a:t>
            </a:r>
          </a:p>
        </p:txBody>
      </p:sp>
      <p:pic>
        <p:nvPicPr>
          <p:cNvPr id="13" name="Graphic 13">
            <a:extLst>
              <a:ext uri="{FF2B5EF4-FFF2-40B4-BE49-F238E27FC236}">
                <a16:creationId xmlns:a16="http://schemas.microsoft.com/office/drawing/2014/main" id="{3F0E7B0E-15A3-4A75-B8A4-AB3DBDC2AF60}"/>
              </a:ext>
            </a:extLst>
          </p:cNvPr>
          <p:cNvPicPr>
            <a:picLocks noChangeAspect="1"/>
          </p:cNvPicPr>
          <p:nvPr userDrawn="1"/>
        </p:nvPicPr>
        <p:blipFill>
          <a:blip r:embed="rId3"/>
          <a:srcRect/>
          <a:stretch/>
        </p:blipFill>
        <p:spPr>
          <a:xfrm>
            <a:off x="625476" y="5952585"/>
            <a:ext cx="1516164" cy="676557"/>
          </a:xfrm>
          <a:prstGeom prst="rect">
            <a:avLst/>
          </a:prstGeom>
        </p:spPr>
      </p:pic>
      <p:sp>
        <p:nvSpPr>
          <p:cNvPr id="8" name="Oval 7">
            <a:extLst>
              <a:ext uri="{FF2B5EF4-FFF2-40B4-BE49-F238E27FC236}">
                <a16:creationId xmlns:a16="http://schemas.microsoft.com/office/drawing/2014/main" id="{81DE86A9-975F-49A1-9D73-F9245F7637A1}"/>
              </a:ext>
            </a:extLst>
          </p:cNvPr>
          <p:cNvSpPr/>
          <p:nvPr userDrawn="1"/>
        </p:nvSpPr>
        <p:spPr>
          <a:xfrm>
            <a:off x="1383558" y="909638"/>
            <a:ext cx="2625797" cy="2625797"/>
          </a:xfrm>
          <a:prstGeom prst="ellipse">
            <a:avLst/>
          </a:prstGeom>
          <a:noFill/>
          <a:ln w="508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Placeholder 2">
            <a:extLst>
              <a:ext uri="{FF2B5EF4-FFF2-40B4-BE49-F238E27FC236}">
                <a16:creationId xmlns:a16="http://schemas.microsoft.com/office/drawing/2014/main" id="{E42AA5C0-B3A2-448C-BC75-1717C243D505}"/>
              </a:ext>
            </a:extLst>
          </p:cNvPr>
          <p:cNvSpPr>
            <a:spLocks noGrp="1"/>
          </p:cNvSpPr>
          <p:nvPr>
            <p:ph type="body" idx="1" hasCustomPrompt="1"/>
          </p:nvPr>
        </p:nvSpPr>
        <p:spPr>
          <a:xfrm>
            <a:off x="1829237" y="1701602"/>
            <a:ext cx="1728192" cy="428397"/>
          </a:xfrm>
        </p:spPr>
        <p:txBody>
          <a:bodyPr anchor="t">
            <a:noAutofit/>
          </a:bodyPr>
          <a:lstStyle>
            <a:lvl1pPr marL="0" indent="0" algn="ctr">
              <a:buNone/>
              <a:defRPr lang="en-US" sz="3200" b="0" cap="all" baseline="0" dirty="0" smtClean="0">
                <a:solidFill>
                  <a:schemeClr val="bg1"/>
                </a:solidFill>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THEME</a:t>
            </a:r>
          </a:p>
        </p:txBody>
      </p:sp>
      <p:sp>
        <p:nvSpPr>
          <p:cNvPr id="17" name="Text Placeholder 2">
            <a:extLst>
              <a:ext uri="{FF2B5EF4-FFF2-40B4-BE49-F238E27FC236}">
                <a16:creationId xmlns:a16="http://schemas.microsoft.com/office/drawing/2014/main" id="{E03F3605-BF94-4512-9BEF-25933073718F}"/>
              </a:ext>
            </a:extLst>
          </p:cNvPr>
          <p:cNvSpPr>
            <a:spLocks noGrp="1"/>
          </p:cNvSpPr>
          <p:nvPr>
            <p:ph type="body" idx="12" hasCustomPrompt="1"/>
          </p:nvPr>
        </p:nvSpPr>
        <p:spPr>
          <a:xfrm>
            <a:off x="1829237" y="2362356"/>
            <a:ext cx="1728192" cy="399966"/>
          </a:xfrm>
        </p:spPr>
        <p:txBody>
          <a:bodyPr anchor="t">
            <a:noAutofit/>
          </a:bodyPr>
          <a:lstStyle>
            <a:lvl1pPr marL="0" indent="0" algn="ctr">
              <a:buNone/>
              <a:defRPr lang="en-US" sz="3200" b="0" cap="all" baseline="0" dirty="0" smtClean="0">
                <a:solidFill>
                  <a:schemeClr val="bg1"/>
                </a:solidFill>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TITLE</a:t>
            </a:r>
          </a:p>
        </p:txBody>
      </p:sp>
      <p:cxnSp>
        <p:nvCxnSpPr>
          <p:cNvPr id="12" name="Straight Connector 11">
            <a:extLst>
              <a:ext uri="{FF2B5EF4-FFF2-40B4-BE49-F238E27FC236}">
                <a16:creationId xmlns:a16="http://schemas.microsoft.com/office/drawing/2014/main" id="{C16F1285-21F5-437A-9D43-AEA27EA6FB5E}"/>
              </a:ext>
            </a:extLst>
          </p:cNvPr>
          <p:cNvCxnSpPr/>
          <p:nvPr userDrawn="1"/>
        </p:nvCxnSpPr>
        <p:spPr>
          <a:xfrm>
            <a:off x="1829237" y="2247520"/>
            <a:ext cx="1728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DC7B70E-5A82-4151-B572-08AF5F4F057B}"/>
              </a:ext>
            </a:extLst>
          </p:cNvPr>
          <p:cNvSpPr>
            <a:spLocks noGrp="1"/>
          </p:cNvSpPr>
          <p:nvPr>
            <p:ph type="body" idx="13"/>
          </p:nvPr>
        </p:nvSpPr>
        <p:spPr>
          <a:xfrm>
            <a:off x="6097586" y="2616738"/>
            <a:ext cx="5472114" cy="573882"/>
          </a:xfrm>
        </p:spPr>
        <p:txBody>
          <a:bodyPr anchor="t">
            <a:noAutofit/>
          </a:bodyPr>
          <a:lstStyle>
            <a:lvl1pPr marL="0" indent="0" algn="l">
              <a:lnSpc>
                <a:spcPct val="90000"/>
              </a:lnSpc>
              <a:spcBef>
                <a:spcPts val="0"/>
              </a:spcBef>
              <a:spcAft>
                <a:spcPts val="0"/>
              </a:spcAft>
              <a:buNone/>
              <a:defRPr lang="en-US" sz="2400" b="0" cap="all" baseline="0" dirty="0" smtClean="0">
                <a:solidFill>
                  <a:schemeClr val="bg1"/>
                </a:solidFill>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4" name="Text Placeholder 6">
            <a:extLst>
              <a:ext uri="{FF2B5EF4-FFF2-40B4-BE49-F238E27FC236}">
                <a16:creationId xmlns:a16="http://schemas.microsoft.com/office/drawing/2014/main" id="{3C604061-4FB8-4E91-A40B-07DC46AAF73D}"/>
              </a:ext>
            </a:extLst>
          </p:cNvPr>
          <p:cNvSpPr>
            <a:spLocks noGrp="1"/>
          </p:cNvSpPr>
          <p:nvPr>
            <p:ph type="body" sz="quarter" idx="10" hasCustomPrompt="1"/>
          </p:nvPr>
        </p:nvSpPr>
        <p:spPr>
          <a:xfrm>
            <a:off x="6097586" y="3645670"/>
            <a:ext cx="3910533" cy="237809"/>
          </a:xfrm>
        </p:spPr>
        <p:txBody>
          <a:bodyPr>
            <a:normAutofit/>
          </a:bodyPr>
          <a:lstStyle>
            <a:lvl1pPr marL="0" indent="0">
              <a:buNone/>
              <a:defRPr sz="1800" b="1">
                <a:solidFill>
                  <a:schemeClr val="bg1"/>
                </a:solidFill>
              </a:defRPr>
            </a:lvl1pPr>
          </a:lstStyle>
          <a:p>
            <a:pPr lvl="0"/>
            <a:r>
              <a:rPr lang="en-AU" noProof="0" dirty="0"/>
              <a:t>Presenters</a:t>
            </a:r>
          </a:p>
        </p:txBody>
      </p:sp>
      <p:sp>
        <p:nvSpPr>
          <p:cNvPr id="16" name="Text Placeholder 4">
            <a:extLst>
              <a:ext uri="{FF2B5EF4-FFF2-40B4-BE49-F238E27FC236}">
                <a16:creationId xmlns:a16="http://schemas.microsoft.com/office/drawing/2014/main" id="{074D1F21-D1E7-469F-9564-A8A8E18377DA}"/>
              </a:ext>
            </a:extLst>
          </p:cNvPr>
          <p:cNvSpPr>
            <a:spLocks noGrp="1"/>
          </p:cNvSpPr>
          <p:nvPr>
            <p:ph type="body" sz="quarter" idx="11" hasCustomPrompt="1"/>
          </p:nvPr>
        </p:nvSpPr>
        <p:spPr>
          <a:xfrm>
            <a:off x="6097355" y="3883479"/>
            <a:ext cx="3910993" cy="667559"/>
          </a:xfrm>
        </p:spPr>
        <p:txBody>
          <a:bodyPr>
            <a:normAutofit/>
          </a:bodyPr>
          <a:lstStyle>
            <a:lvl1pPr>
              <a:defRPr sz="1400">
                <a:solidFill>
                  <a:schemeClr val="bg1"/>
                </a:solidFill>
              </a:defRPr>
            </a:lvl1pPr>
          </a:lstStyle>
          <a:p>
            <a:pPr lvl="0"/>
            <a:r>
              <a:rPr lang="en-US" noProof="0" dirty="0"/>
              <a:t>Presenters Name/s and details</a:t>
            </a:r>
          </a:p>
        </p:txBody>
      </p:sp>
    </p:spTree>
    <p:extLst>
      <p:ext uri="{BB962C8B-B14F-4D97-AF65-F5344CB8AC3E}">
        <p14:creationId xmlns:p14="http://schemas.microsoft.com/office/powerpoint/2010/main" val="298008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Image)">
    <p:bg>
      <p:bgPr>
        <a:solidFill>
          <a:srgbClr val="0073B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A01B0C-D70C-4B5C-91F6-767C108BC74A}"/>
              </a:ext>
            </a:extLst>
          </p:cNvPr>
          <p:cNvPicPr>
            <a:picLocks noChangeAspect="1"/>
          </p:cNvPicPr>
          <p:nvPr userDrawn="1"/>
        </p:nvPicPr>
        <p:blipFill rotWithShape="1">
          <a:blip r:embed="rId2"/>
          <a:srcRect l="413" r="364" b="13965"/>
          <a:stretch/>
        </p:blipFill>
        <p:spPr>
          <a:xfrm>
            <a:off x="0" y="4078533"/>
            <a:ext cx="12195174" cy="2781056"/>
          </a:xfrm>
          <a:prstGeom prst="rect">
            <a:avLst/>
          </a:prstGeom>
        </p:spPr>
      </p:pic>
      <p:sp>
        <p:nvSpPr>
          <p:cNvPr id="4" name="Picture Placeholder 3">
            <a:extLst>
              <a:ext uri="{FF2B5EF4-FFF2-40B4-BE49-F238E27FC236}">
                <a16:creationId xmlns:a16="http://schemas.microsoft.com/office/drawing/2014/main" id="{60A06CF5-B949-4695-9083-CDD7F4C75831}"/>
              </a:ext>
            </a:extLst>
          </p:cNvPr>
          <p:cNvSpPr>
            <a:spLocks noGrp="1"/>
          </p:cNvSpPr>
          <p:nvPr>
            <p:ph type="pic" sz="quarter" idx="14"/>
          </p:nvPr>
        </p:nvSpPr>
        <p:spPr>
          <a:xfrm>
            <a:off x="1122745" y="659757"/>
            <a:ext cx="3148314" cy="3129606"/>
          </a:xfrm>
          <a:prstGeom prst="ellipse">
            <a:avLst/>
          </a:prstGeom>
          <a:solidFill>
            <a:schemeClr val="bg1">
              <a:lumMod val="95000"/>
            </a:schemeClr>
          </a:solidFill>
        </p:spPr>
        <p:txBody>
          <a:bodyPr/>
          <a:lstStyle>
            <a:lvl1pPr algn="ctr">
              <a:defRPr/>
            </a:lvl1pPr>
          </a:lstStyle>
          <a:p>
            <a:r>
              <a:rPr lang="en-US"/>
              <a:t>Click icon to add picture</a:t>
            </a:r>
            <a:endParaRPr lang="en-AU"/>
          </a:p>
        </p:txBody>
      </p:sp>
      <p:sp>
        <p:nvSpPr>
          <p:cNvPr id="2" name="Title 1"/>
          <p:cNvSpPr>
            <a:spLocks noGrp="1"/>
          </p:cNvSpPr>
          <p:nvPr>
            <p:ph type="title" hasCustomPrompt="1"/>
          </p:nvPr>
        </p:nvSpPr>
        <p:spPr>
          <a:xfrm>
            <a:off x="6097586" y="621043"/>
            <a:ext cx="5472113" cy="1673607"/>
          </a:xfrm>
        </p:spPr>
        <p:txBody>
          <a:bodyPr anchor="t">
            <a:noAutofit/>
          </a:bodyPr>
          <a:lstStyle>
            <a:lvl1pPr>
              <a:lnSpc>
                <a:spcPct val="90000"/>
              </a:lnSpc>
              <a:spcBef>
                <a:spcPts val="0"/>
              </a:spcBef>
              <a:spcAft>
                <a:spcPts val="0"/>
              </a:spcAft>
              <a:defRPr lang="en-AU" sz="4400" dirty="0">
                <a:solidFill>
                  <a:schemeClr val="bg1"/>
                </a:solidFill>
                <a:latin typeface="+mj-lt"/>
              </a:defRPr>
            </a:lvl1pPr>
          </a:lstStyle>
          <a:p>
            <a:r>
              <a:rPr lang="en-AU" noProof="0" dirty="0"/>
              <a:t>[Title]</a:t>
            </a:r>
          </a:p>
        </p:txBody>
      </p:sp>
      <p:pic>
        <p:nvPicPr>
          <p:cNvPr id="13" name="Graphic 13">
            <a:extLst>
              <a:ext uri="{FF2B5EF4-FFF2-40B4-BE49-F238E27FC236}">
                <a16:creationId xmlns:a16="http://schemas.microsoft.com/office/drawing/2014/main" id="{3F0E7B0E-15A3-4A75-B8A4-AB3DBDC2AF60}"/>
              </a:ext>
            </a:extLst>
          </p:cNvPr>
          <p:cNvPicPr>
            <a:picLocks noChangeAspect="1"/>
          </p:cNvPicPr>
          <p:nvPr userDrawn="1"/>
        </p:nvPicPr>
        <p:blipFill>
          <a:blip r:embed="rId3"/>
          <a:srcRect/>
          <a:stretch/>
        </p:blipFill>
        <p:spPr>
          <a:xfrm>
            <a:off x="625476" y="5952585"/>
            <a:ext cx="1516164" cy="676557"/>
          </a:xfrm>
          <a:prstGeom prst="rect">
            <a:avLst/>
          </a:prstGeom>
        </p:spPr>
      </p:pic>
      <p:sp>
        <p:nvSpPr>
          <p:cNvPr id="19" name="Text Placeholder 2">
            <a:extLst>
              <a:ext uri="{FF2B5EF4-FFF2-40B4-BE49-F238E27FC236}">
                <a16:creationId xmlns:a16="http://schemas.microsoft.com/office/drawing/2014/main" id="{ADC7B70E-5A82-4151-B572-08AF5F4F057B}"/>
              </a:ext>
            </a:extLst>
          </p:cNvPr>
          <p:cNvSpPr>
            <a:spLocks noGrp="1"/>
          </p:cNvSpPr>
          <p:nvPr>
            <p:ph type="body" idx="13"/>
          </p:nvPr>
        </p:nvSpPr>
        <p:spPr>
          <a:xfrm>
            <a:off x="6097586" y="2616738"/>
            <a:ext cx="5472114" cy="573882"/>
          </a:xfrm>
        </p:spPr>
        <p:txBody>
          <a:bodyPr anchor="t">
            <a:noAutofit/>
          </a:bodyPr>
          <a:lstStyle>
            <a:lvl1pPr marL="0" indent="0" algn="l">
              <a:lnSpc>
                <a:spcPct val="90000"/>
              </a:lnSpc>
              <a:spcBef>
                <a:spcPts val="0"/>
              </a:spcBef>
              <a:spcAft>
                <a:spcPts val="0"/>
              </a:spcAft>
              <a:buNone/>
              <a:defRPr lang="en-US" sz="2400" b="0" cap="all" baseline="0" dirty="0" smtClean="0">
                <a:solidFill>
                  <a:schemeClr val="bg1"/>
                </a:solidFill>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4" name="Text Placeholder 6">
            <a:extLst>
              <a:ext uri="{FF2B5EF4-FFF2-40B4-BE49-F238E27FC236}">
                <a16:creationId xmlns:a16="http://schemas.microsoft.com/office/drawing/2014/main" id="{3C604061-4FB8-4E91-A40B-07DC46AAF73D}"/>
              </a:ext>
            </a:extLst>
          </p:cNvPr>
          <p:cNvSpPr>
            <a:spLocks noGrp="1"/>
          </p:cNvSpPr>
          <p:nvPr>
            <p:ph type="body" sz="quarter" idx="10" hasCustomPrompt="1"/>
          </p:nvPr>
        </p:nvSpPr>
        <p:spPr>
          <a:xfrm>
            <a:off x="6097586" y="3645670"/>
            <a:ext cx="3910533" cy="237809"/>
          </a:xfrm>
        </p:spPr>
        <p:txBody>
          <a:bodyPr>
            <a:normAutofit/>
          </a:bodyPr>
          <a:lstStyle>
            <a:lvl1pPr marL="0" indent="0">
              <a:buNone/>
              <a:defRPr sz="1800" b="1">
                <a:solidFill>
                  <a:schemeClr val="bg1"/>
                </a:solidFill>
              </a:defRPr>
            </a:lvl1pPr>
          </a:lstStyle>
          <a:p>
            <a:pPr lvl="0"/>
            <a:r>
              <a:rPr lang="en-AU" noProof="0" dirty="0"/>
              <a:t>Presenters</a:t>
            </a:r>
          </a:p>
        </p:txBody>
      </p:sp>
      <p:sp>
        <p:nvSpPr>
          <p:cNvPr id="16" name="Text Placeholder 4">
            <a:extLst>
              <a:ext uri="{FF2B5EF4-FFF2-40B4-BE49-F238E27FC236}">
                <a16:creationId xmlns:a16="http://schemas.microsoft.com/office/drawing/2014/main" id="{074D1F21-D1E7-469F-9564-A8A8E18377DA}"/>
              </a:ext>
            </a:extLst>
          </p:cNvPr>
          <p:cNvSpPr>
            <a:spLocks noGrp="1"/>
          </p:cNvSpPr>
          <p:nvPr>
            <p:ph type="body" sz="quarter" idx="11" hasCustomPrompt="1"/>
          </p:nvPr>
        </p:nvSpPr>
        <p:spPr>
          <a:xfrm>
            <a:off x="6097355" y="3883479"/>
            <a:ext cx="3910993" cy="667559"/>
          </a:xfrm>
        </p:spPr>
        <p:txBody>
          <a:bodyPr>
            <a:normAutofit/>
          </a:bodyPr>
          <a:lstStyle>
            <a:lvl1pPr>
              <a:defRPr sz="1400">
                <a:solidFill>
                  <a:schemeClr val="bg1"/>
                </a:solidFill>
              </a:defRPr>
            </a:lvl1pPr>
          </a:lstStyle>
          <a:p>
            <a:pPr lvl="0"/>
            <a:r>
              <a:rPr lang="en-US" noProof="0" dirty="0"/>
              <a:t>Presenters Name/s and details</a:t>
            </a:r>
          </a:p>
        </p:txBody>
      </p:sp>
    </p:spTree>
    <p:extLst>
      <p:ext uri="{BB962C8B-B14F-4D97-AF65-F5344CB8AC3E}">
        <p14:creationId xmlns:p14="http://schemas.microsoft.com/office/powerpoint/2010/main" val="6555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82B80-8AA8-49E9-BF8D-D56BAC096A41}"/>
              </a:ext>
            </a:extLst>
          </p:cNvPr>
          <p:cNvSpPr/>
          <p:nvPr userDrawn="1"/>
        </p:nvSpPr>
        <p:spPr>
          <a:xfrm>
            <a:off x="-1" y="0"/>
            <a:ext cx="12195175" cy="2510613"/>
          </a:xfrm>
          <a:prstGeom prst="rect">
            <a:avLst/>
          </a:prstGeom>
          <a:gradFill flip="none" rotWithShape="1">
            <a:gsLst>
              <a:gs pos="0">
                <a:schemeClr val="tx1">
                  <a:alpha val="70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icture containing text, saw&#10;&#10;Description automatically generated">
            <a:extLst>
              <a:ext uri="{FF2B5EF4-FFF2-40B4-BE49-F238E27FC236}">
                <a16:creationId xmlns:a16="http://schemas.microsoft.com/office/drawing/2014/main" id="{B3EB8D24-6C7C-4110-A5BB-CDE83FAB0579}"/>
              </a:ext>
            </a:extLst>
          </p:cNvPr>
          <p:cNvPicPr>
            <a:picLocks noChangeAspect="1"/>
          </p:cNvPicPr>
          <p:nvPr userDrawn="1"/>
        </p:nvPicPr>
        <p:blipFill>
          <a:blip r:embed="rId3"/>
          <a:stretch>
            <a:fillRect/>
          </a:stretch>
        </p:blipFill>
        <p:spPr>
          <a:xfrm>
            <a:off x="-1" y="4140393"/>
            <a:ext cx="12195175" cy="2719195"/>
          </a:xfrm>
          <a:prstGeom prst="rect">
            <a:avLst/>
          </a:prstGeom>
        </p:spPr>
      </p:pic>
      <p:pic>
        <p:nvPicPr>
          <p:cNvPr id="12" name="Graphic 13">
            <a:extLst>
              <a:ext uri="{FF2B5EF4-FFF2-40B4-BE49-F238E27FC236}">
                <a16:creationId xmlns:a16="http://schemas.microsoft.com/office/drawing/2014/main" id="{AEAB749E-4DD3-442C-A6D6-F105B4CEBC51}"/>
              </a:ext>
            </a:extLst>
          </p:cNvPr>
          <p:cNvPicPr>
            <a:picLocks noChangeAspect="1"/>
          </p:cNvPicPr>
          <p:nvPr userDrawn="1"/>
        </p:nvPicPr>
        <p:blipFill>
          <a:blip r:embed="rId4"/>
          <a:srcRect/>
          <a:stretch/>
        </p:blipFill>
        <p:spPr>
          <a:xfrm>
            <a:off x="625476" y="5952585"/>
            <a:ext cx="1516164" cy="676557"/>
          </a:xfrm>
          <a:prstGeom prst="rect">
            <a:avLst/>
          </a:prstGeom>
        </p:spPr>
      </p:pic>
      <p:sp>
        <p:nvSpPr>
          <p:cNvPr id="11" name="Title 1">
            <a:extLst>
              <a:ext uri="{FF2B5EF4-FFF2-40B4-BE49-F238E27FC236}">
                <a16:creationId xmlns:a16="http://schemas.microsoft.com/office/drawing/2014/main" id="{ACD8F490-DDA1-4CD9-8068-705D1277204C}"/>
              </a:ext>
            </a:extLst>
          </p:cNvPr>
          <p:cNvSpPr>
            <a:spLocks noGrp="1"/>
          </p:cNvSpPr>
          <p:nvPr>
            <p:ph type="title" hasCustomPrompt="1"/>
          </p:nvPr>
        </p:nvSpPr>
        <p:spPr>
          <a:xfrm>
            <a:off x="625475" y="404288"/>
            <a:ext cx="6624240" cy="1673607"/>
          </a:xfrm>
        </p:spPr>
        <p:txBody>
          <a:bodyPr anchor="t">
            <a:noAutofit/>
          </a:bodyPr>
          <a:lstStyle>
            <a:lvl1pPr>
              <a:lnSpc>
                <a:spcPct val="90000"/>
              </a:lnSpc>
              <a:defRPr lang="en-AU" sz="4400" dirty="0">
                <a:solidFill>
                  <a:schemeClr val="bg1"/>
                </a:solidFill>
                <a:latin typeface="+mj-lt"/>
              </a:defRPr>
            </a:lvl1pPr>
          </a:lstStyle>
          <a:p>
            <a:r>
              <a:rPr lang="en-AU" noProof="0" dirty="0"/>
              <a:t>[Title]</a:t>
            </a:r>
          </a:p>
        </p:txBody>
      </p:sp>
      <p:sp>
        <p:nvSpPr>
          <p:cNvPr id="13" name="Text Placeholder 6">
            <a:extLst>
              <a:ext uri="{FF2B5EF4-FFF2-40B4-BE49-F238E27FC236}">
                <a16:creationId xmlns:a16="http://schemas.microsoft.com/office/drawing/2014/main" id="{D1F33B0C-E71C-4D3A-AEA6-FDA502533227}"/>
              </a:ext>
            </a:extLst>
          </p:cNvPr>
          <p:cNvSpPr>
            <a:spLocks noGrp="1"/>
          </p:cNvSpPr>
          <p:nvPr>
            <p:ph type="body" sz="quarter" idx="10" hasCustomPrompt="1"/>
          </p:nvPr>
        </p:nvSpPr>
        <p:spPr>
          <a:xfrm>
            <a:off x="7659167" y="977533"/>
            <a:ext cx="3910533" cy="237809"/>
          </a:xfrm>
        </p:spPr>
        <p:txBody>
          <a:bodyPr>
            <a:normAutofit/>
          </a:bodyPr>
          <a:lstStyle>
            <a:lvl1pPr marL="0" indent="0">
              <a:buNone/>
              <a:defRPr sz="1800" b="1">
                <a:solidFill>
                  <a:schemeClr val="bg1"/>
                </a:solidFill>
              </a:defRPr>
            </a:lvl1pPr>
          </a:lstStyle>
          <a:p>
            <a:pPr lvl="0"/>
            <a:r>
              <a:rPr lang="en-AU" noProof="0" dirty="0"/>
              <a:t>Presenters</a:t>
            </a:r>
          </a:p>
        </p:txBody>
      </p:sp>
      <p:sp>
        <p:nvSpPr>
          <p:cNvPr id="14" name="Text Placeholder 4">
            <a:extLst>
              <a:ext uri="{FF2B5EF4-FFF2-40B4-BE49-F238E27FC236}">
                <a16:creationId xmlns:a16="http://schemas.microsoft.com/office/drawing/2014/main" id="{630714D1-8FF6-4270-BAD0-F6A9AAF025D9}"/>
              </a:ext>
            </a:extLst>
          </p:cNvPr>
          <p:cNvSpPr>
            <a:spLocks noGrp="1"/>
          </p:cNvSpPr>
          <p:nvPr>
            <p:ph type="body" sz="quarter" idx="11" hasCustomPrompt="1"/>
          </p:nvPr>
        </p:nvSpPr>
        <p:spPr>
          <a:xfrm>
            <a:off x="7658936" y="1215342"/>
            <a:ext cx="3910993" cy="667559"/>
          </a:xfrm>
        </p:spPr>
        <p:txBody>
          <a:bodyPr>
            <a:normAutofit/>
          </a:bodyPr>
          <a:lstStyle>
            <a:lvl1pPr>
              <a:defRPr sz="1400">
                <a:solidFill>
                  <a:schemeClr val="bg1"/>
                </a:solidFill>
              </a:defRPr>
            </a:lvl1pPr>
          </a:lstStyle>
          <a:p>
            <a:pPr lvl="0"/>
            <a:r>
              <a:rPr lang="en-US" noProof="0" dirty="0"/>
              <a:t>Presenters Name/s and details</a:t>
            </a:r>
          </a:p>
        </p:txBody>
      </p:sp>
    </p:spTree>
    <p:extLst>
      <p:ext uri="{BB962C8B-B14F-4D97-AF65-F5344CB8AC3E}">
        <p14:creationId xmlns:p14="http://schemas.microsoft.com/office/powerpoint/2010/main" val="34507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225924" y="2368144"/>
            <a:ext cx="7343775" cy="3078569"/>
          </a:xfrm>
        </p:spPr>
        <p:txBody>
          <a:bodyPr>
            <a:normAutofit/>
          </a:bodyPr>
          <a:lstStyle>
            <a:lvl1pPr>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7" name="Title 1">
            <a:extLst>
              <a:ext uri="{FF2B5EF4-FFF2-40B4-BE49-F238E27FC236}">
                <a16:creationId xmlns:a16="http://schemas.microsoft.com/office/drawing/2014/main" id="{542E1804-B7E3-4CCD-B768-4642DC95EA9D}"/>
              </a:ext>
            </a:extLst>
          </p:cNvPr>
          <p:cNvSpPr>
            <a:spLocks noGrp="1"/>
          </p:cNvSpPr>
          <p:nvPr>
            <p:ph type="title" hasCustomPrompt="1"/>
          </p:nvPr>
        </p:nvSpPr>
        <p:spPr>
          <a:xfrm>
            <a:off x="625475" y="404288"/>
            <a:ext cx="10944224" cy="1673607"/>
          </a:xfrm>
        </p:spPr>
        <p:txBody>
          <a:bodyPr anchor="t">
            <a:noAutofit/>
          </a:bodyPr>
          <a:lstStyle>
            <a:lvl1pPr>
              <a:lnSpc>
                <a:spcPct val="90000"/>
              </a:lnSpc>
              <a:defRPr lang="en-AU" sz="4400" dirty="0">
                <a:solidFill>
                  <a:srgbClr val="394049"/>
                </a:solidFill>
                <a:latin typeface="+mj-lt"/>
                <a:ea typeface="Roboto Medium" panose="02000000000000000000" pitchFamily="2" charset="0"/>
              </a:defRPr>
            </a:lvl1pPr>
          </a:lstStyle>
          <a:p>
            <a:r>
              <a:rPr lang="en-AU" noProof="0" dirty="0"/>
              <a:t>[Title]</a:t>
            </a:r>
          </a:p>
        </p:txBody>
      </p:sp>
      <p:sp>
        <p:nvSpPr>
          <p:cNvPr id="9" name="Rectangle 8">
            <a:extLst>
              <a:ext uri="{FF2B5EF4-FFF2-40B4-BE49-F238E27FC236}">
                <a16:creationId xmlns:a16="http://schemas.microsoft.com/office/drawing/2014/main" id="{BD79AE45-87A1-4DB8-A13C-B83F21EA5FDE}"/>
              </a:ext>
            </a:extLst>
          </p:cNvPr>
          <p:cNvSpPr/>
          <p:nvPr userDrawn="1"/>
        </p:nvSpPr>
        <p:spPr>
          <a:xfrm>
            <a:off x="0" y="5662336"/>
            <a:ext cx="12195175" cy="119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pic>
        <p:nvPicPr>
          <p:cNvPr id="10" name="Graphic 13">
            <a:extLst>
              <a:ext uri="{FF2B5EF4-FFF2-40B4-BE49-F238E27FC236}">
                <a16:creationId xmlns:a16="http://schemas.microsoft.com/office/drawing/2014/main" id="{11E593D5-B58B-43BC-A139-ADA9E312F1FC}"/>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12" name="Slide Number Placeholder 11">
            <a:extLst>
              <a:ext uri="{FF2B5EF4-FFF2-40B4-BE49-F238E27FC236}">
                <a16:creationId xmlns:a16="http://schemas.microsoft.com/office/drawing/2014/main" id="{FB62A865-0371-4079-89E2-A112C9DC1DCE}"/>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2" name="Footer Placeholder 1">
            <a:extLst>
              <a:ext uri="{FF2B5EF4-FFF2-40B4-BE49-F238E27FC236}">
                <a16:creationId xmlns:a16="http://schemas.microsoft.com/office/drawing/2014/main" id="{7BCF0939-077A-4DEF-A2A1-14822B80EF6E}"/>
              </a:ext>
            </a:extLst>
          </p:cNvPr>
          <p:cNvSpPr>
            <a:spLocks noGrp="1"/>
          </p:cNvSpPr>
          <p:nvPr>
            <p:ph type="ftr" sz="quarter" idx="14"/>
          </p:nvPr>
        </p:nvSpPr>
        <p:spPr/>
        <p:txBody>
          <a:bodyPr/>
          <a:lstStyle/>
          <a:p>
            <a:endParaRPr lang="en-AU" dirty="0"/>
          </a:p>
        </p:txBody>
      </p:sp>
    </p:spTree>
    <p:extLst>
      <p:ext uri="{BB962C8B-B14F-4D97-AF65-F5344CB8AC3E}">
        <p14:creationId xmlns:p14="http://schemas.microsoft.com/office/powerpoint/2010/main" val="42564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A6197F-FBBA-4C4E-BDE2-B42A711BA0AF}"/>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Text Placeholder 2"/>
          <p:cNvSpPr>
            <a:spLocks noGrp="1"/>
          </p:cNvSpPr>
          <p:nvPr>
            <p:ph type="body" idx="1" hasCustomPrompt="1"/>
          </p:nvPr>
        </p:nvSpPr>
        <p:spPr>
          <a:xfrm>
            <a:off x="624140" y="1485578"/>
            <a:ext cx="5328000" cy="288951"/>
          </a:xfrm>
        </p:spPr>
        <p:txBody>
          <a:bodyPr anchor="t">
            <a:noAutofit/>
          </a:bodyPr>
          <a:lstStyle>
            <a:lvl1pPr marL="0" indent="0">
              <a:buNone/>
              <a:defRPr lang="en-US" sz="18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4" name="Content Placeholder 3"/>
          <p:cNvSpPr>
            <a:spLocks noGrp="1"/>
          </p:cNvSpPr>
          <p:nvPr>
            <p:ph sz="half" idx="2" hasCustomPrompt="1"/>
          </p:nvPr>
        </p:nvSpPr>
        <p:spPr>
          <a:xfrm>
            <a:off x="624140" y="1846134"/>
            <a:ext cx="5328000" cy="3600579"/>
          </a:xfrm>
        </p:spPr>
        <p:txBody>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5" name="Text Placeholder 4"/>
          <p:cNvSpPr>
            <a:spLocks noGrp="1"/>
          </p:cNvSpPr>
          <p:nvPr>
            <p:ph type="body" sz="quarter" idx="3" hasCustomPrompt="1"/>
          </p:nvPr>
        </p:nvSpPr>
        <p:spPr>
          <a:xfrm>
            <a:off x="6241603" y="1485578"/>
            <a:ext cx="5328000" cy="288951"/>
          </a:xfrm>
        </p:spPr>
        <p:txBody>
          <a:bodyPr anchor="t">
            <a:noAutofit/>
          </a:bodyPr>
          <a:lstStyle>
            <a:lvl1pPr marL="0" indent="0">
              <a:buNone/>
              <a:defRPr lang="en-US" sz="18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6" name="Content Placeholder 5"/>
          <p:cNvSpPr>
            <a:spLocks noGrp="1"/>
          </p:cNvSpPr>
          <p:nvPr>
            <p:ph sz="quarter" idx="4" hasCustomPrompt="1"/>
          </p:nvPr>
        </p:nvSpPr>
        <p:spPr>
          <a:xfrm>
            <a:off x="6241603" y="1846134"/>
            <a:ext cx="5328000" cy="3600579"/>
          </a:xfrm>
        </p:spPr>
        <p:txBody>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Graphic 13">
            <a:extLst>
              <a:ext uri="{FF2B5EF4-FFF2-40B4-BE49-F238E27FC236}">
                <a16:creationId xmlns:a16="http://schemas.microsoft.com/office/drawing/2014/main" id="{D495289F-E9E8-4F99-B03A-9132875ECD33}"/>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11" name="Text Placeholder 2">
            <a:extLst>
              <a:ext uri="{FF2B5EF4-FFF2-40B4-BE49-F238E27FC236}">
                <a16:creationId xmlns:a16="http://schemas.microsoft.com/office/drawing/2014/main" id="{8A167468-E582-4A48-95E9-F7C3C908028B}"/>
              </a:ext>
            </a:extLst>
          </p:cNvPr>
          <p:cNvSpPr>
            <a:spLocks noGrp="1"/>
          </p:cNvSpPr>
          <p:nvPr>
            <p:ph type="body" idx="10" hasCustomPrompt="1"/>
          </p:nvPr>
        </p:nvSpPr>
        <p:spPr>
          <a:xfrm>
            <a:off x="624140" y="408733"/>
            <a:ext cx="10945560" cy="788242"/>
          </a:xfrm>
        </p:spPr>
        <p:txBody>
          <a:bodyPr anchor="t">
            <a:noAutofit/>
          </a:bodyPr>
          <a:lstStyle>
            <a:lvl1pPr marL="0" indent="0">
              <a:buNone/>
              <a:defRPr lang="en-US" sz="24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12" name="Slide Number Placeholder 11">
            <a:extLst>
              <a:ext uri="{FF2B5EF4-FFF2-40B4-BE49-F238E27FC236}">
                <a16:creationId xmlns:a16="http://schemas.microsoft.com/office/drawing/2014/main" id="{837DEC9C-069F-455A-B340-BB5A31D34800}"/>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7" name="Footer Placeholder 6">
            <a:extLst>
              <a:ext uri="{FF2B5EF4-FFF2-40B4-BE49-F238E27FC236}">
                <a16:creationId xmlns:a16="http://schemas.microsoft.com/office/drawing/2014/main" id="{4134CEC2-DED5-4490-BF34-BFC34A93EA6C}"/>
              </a:ext>
            </a:extLst>
          </p:cNvPr>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136876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Comparison (No Foot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4140" y="1485578"/>
            <a:ext cx="5328000" cy="288951"/>
          </a:xfrm>
        </p:spPr>
        <p:txBody>
          <a:bodyPr anchor="t">
            <a:noAutofit/>
          </a:bodyPr>
          <a:lstStyle>
            <a:lvl1pPr marL="0" indent="0">
              <a:buNone/>
              <a:defRPr lang="en-US" sz="18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4" name="Content Placeholder 3"/>
          <p:cNvSpPr>
            <a:spLocks noGrp="1"/>
          </p:cNvSpPr>
          <p:nvPr>
            <p:ph sz="half" idx="2" hasCustomPrompt="1"/>
          </p:nvPr>
        </p:nvSpPr>
        <p:spPr>
          <a:xfrm>
            <a:off x="624140" y="1846134"/>
            <a:ext cx="5328000" cy="4175254"/>
          </a:xfrm>
        </p:spPr>
        <p:txBody>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5" name="Text Placeholder 4"/>
          <p:cNvSpPr>
            <a:spLocks noGrp="1"/>
          </p:cNvSpPr>
          <p:nvPr>
            <p:ph type="body" sz="quarter" idx="3" hasCustomPrompt="1"/>
          </p:nvPr>
        </p:nvSpPr>
        <p:spPr>
          <a:xfrm>
            <a:off x="6241603" y="1485578"/>
            <a:ext cx="5328000" cy="288951"/>
          </a:xfrm>
        </p:spPr>
        <p:txBody>
          <a:bodyPr anchor="t">
            <a:noAutofit/>
          </a:bodyPr>
          <a:lstStyle>
            <a:lvl1pPr marL="0" indent="0">
              <a:buNone/>
              <a:defRPr lang="en-US" sz="18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6" name="Content Placeholder 5"/>
          <p:cNvSpPr>
            <a:spLocks noGrp="1"/>
          </p:cNvSpPr>
          <p:nvPr>
            <p:ph sz="quarter" idx="4" hasCustomPrompt="1"/>
          </p:nvPr>
        </p:nvSpPr>
        <p:spPr>
          <a:xfrm>
            <a:off x="6241603" y="1846134"/>
            <a:ext cx="5328000" cy="4175254"/>
          </a:xfrm>
        </p:spPr>
        <p:txBody>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1" name="Text Placeholder 2">
            <a:extLst>
              <a:ext uri="{FF2B5EF4-FFF2-40B4-BE49-F238E27FC236}">
                <a16:creationId xmlns:a16="http://schemas.microsoft.com/office/drawing/2014/main" id="{8A167468-E582-4A48-95E9-F7C3C908028B}"/>
              </a:ext>
            </a:extLst>
          </p:cNvPr>
          <p:cNvSpPr>
            <a:spLocks noGrp="1"/>
          </p:cNvSpPr>
          <p:nvPr>
            <p:ph type="body" idx="10" hasCustomPrompt="1"/>
          </p:nvPr>
        </p:nvSpPr>
        <p:spPr>
          <a:xfrm>
            <a:off x="624140" y="408733"/>
            <a:ext cx="10945560" cy="788242"/>
          </a:xfrm>
        </p:spPr>
        <p:txBody>
          <a:bodyPr anchor="t">
            <a:noAutofit/>
          </a:bodyPr>
          <a:lstStyle>
            <a:lvl1pPr marL="0" indent="0">
              <a:buNone/>
              <a:defRPr lang="en-US" sz="24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12" name="Slide Number Placeholder 11">
            <a:extLst>
              <a:ext uri="{FF2B5EF4-FFF2-40B4-BE49-F238E27FC236}">
                <a16:creationId xmlns:a16="http://schemas.microsoft.com/office/drawing/2014/main" id="{837DEC9C-069F-455A-B340-BB5A31D34800}"/>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7" name="Footer Placeholder 6">
            <a:extLst>
              <a:ext uri="{FF2B5EF4-FFF2-40B4-BE49-F238E27FC236}">
                <a16:creationId xmlns:a16="http://schemas.microsoft.com/office/drawing/2014/main" id="{4134CEC2-DED5-4490-BF34-BFC34A93EA6C}"/>
              </a:ext>
            </a:extLst>
          </p:cNvPr>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15481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ables with Captio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A6197F-FBBA-4C4E-BDE2-B42A711BA0AF}"/>
              </a:ext>
            </a:extLst>
          </p:cNvPr>
          <p:cNvSpPr/>
          <p:nvPr userDrawn="1"/>
        </p:nvSpPr>
        <p:spPr>
          <a:xfrm>
            <a:off x="0" y="5662336"/>
            <a:ext cx="12195175" cy="1197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 </a:t>
            </a:r>
            <a:endParaRPr lang="en-AU" dirty="0"/>
          </a:p>
        </p:txBody>
      </p:sp>
      <p:sp>
        <p:nvSpPr>
          <p:cNvPr id="3" name="Text Placeholder 2"/>
          <p:cNvSpPr>
            <a:spLocks noGrp="1"/>
          </p:cNvSpPr>
          <p:nvPr>
            <p:ph type="body" idx="1" hasCustomPrompt="1"/>
          </p:nvPr>
        </p:nvSpPr>
        <p:spPr>
          <a:xfrm>
            <a:off x="624140" y="1485579"/>
            <a:ext cx="5328000" cy="251782"/>
          </a:xfrm>
        </p:spPr>
        <p:txBody>
          <a:bodyPr anchor="t">
            <a:noAutofit/>
          </a:bodyPr>
          <a:lstStyle>
            <a:lvl1pPr marL="0" indent="0">
              <a:buNone/>
              <a:defRPr lang="en-US" sz="16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5" name="Text Placeholder 4"/>
          <p:cNvSpPr>
            <a:spLocks noGrp="1"/>
          </p:cNvSpPr>
          <p:nvPr>
            <p:ph type="body" sz="quarter" idx="3" hasCustomPrompt="1"/>
          </p:nvPr>
        </p:nvSpPr>
        <p:spPr>
          <a:xfrm>
            <a:off x="6241603" y="1485579"/>
            <a:ext cx="5328000" cy="251782"/>
          </a:xfrm>
        </p:spPr>
        <p:txBody>
          <a:bodyPr anchor="t">
            <a:noAutofit/>
          </a:bodyPr>
          <a:lstStyle>
            <a:lvl1pPr marL="0" indent="0">
              <a:buNone/>
              <a:defRPr lang="en-US" sz="16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pic>
        <p:nvPicPr>
          <p:cNvPr id="8" name="Graphic 13">
            <a:extLst>
              <a:ext uri="{FF2B5EF4-FFF2-40B4-BE49-F238E27FC236}">
                <a16:creationId xmlns:a16="http://schemas.microsoft.com/office/drawing/2014/main" id="{D495289F-E9E8-4F99-B03A-9132875ECD33}"/>
              </a:ext>
            </a:extLst>
          </p:cNvPr>
          <p:cNvPicPr>
            <a:picLocks noChangeAspect="1"/>
          </p:cNvPicPr>
          <p:nvPr userDrawn="1"/>
        </p:nvPicPr>
        <p:blipFill>
          <a:blip r:embed="rId2"/>
          <a:srcRect/>
          <a:stretch/>
        </p:blipFill>
        <p:spPr>
          <a:xfrm>
            <a:off x="625476" y="5952585"/>
            <a:ext cx="1516164" cy="676557"/>
          </a:xfrm>
          <a:prstGeom prst="rect">
            <a:avLst/>
          </a:prstGeom>
        </p:spPr>
      </p:pic>
      <p:sp>
        <p:nvSpPr>
          <p:cNvPr id="11" name="Text Placeholder 2">
            <a:extLst>
              <a:ext uri="{FF2B5EF4-FFF2-40B4-BE49-F238E27FC236}">
                <a16:creationId xmlns:a16="http://schemas.microsoft.com/office/drawing/2014/main" id="{8A167468-E582-4A48-95E9-F7C3C908028B}"/>
              </a:ext>
            </a:extLst>
          </p:cNvPr>
          <p:cNvSpPr>
            <a:spLocks noGrp="1"/>
          </p:cNvSpPr>
          <p:nvPr>
            <p:ph type="body" idx="10" hasCustomPrompt="1"/>
          </p:nvPr>
        </p:nvSpPr>
        <p:spPr>
          <a:xfrm>
            <a:off x="624140" y="408733"/>
            <a:ext cx="10945560" cy="788242"/>
          </a:xfrm>
        </p:spPr>
        <p:txBody>
          <a:bodyPr anchor="t">
            <a:noAutofit/>
          </a:bodyPr>
          <a:lstStyle>
            <a:lvl1pPr marL="0" indent="0">
              <a:buNone/>
              <a:defRPr lang="en-US" sz="2400" b="0" dirty="0" smtClean="0">
                <a:solidFill>
                  <a:srgbClr val="394049"/>
                </a:solidFill>
                <a:latin typeface="Roboto Medium" panose="02000000000000000000" pitchFamily="2" charset="0"/>
                <a:ea typeface="Roboto Medium" panose="02000000000000000000" pitchFamily="2"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dirty="0"/>
              <a:t>Click to add text</a:t>
            </a:r>
          </a:p>
        </p:txBody>
      </p:sp>
      <p:sp>
        <p:nvSpPr>
          <p:cNvPr id="12" name="Slide Number Placeholder 11">
            <a:extLst>
              <a:ext uri="{FF2B5EF4-FFF2-40B4-BE49-F238E27FC236}">
                <a16:creationId xmlns:a16="http://schemas.microsoft.com/office/drawing/2014/main" id="{837DEC9C-069F-455A-B340-BB5A31D34800}"/>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14" name="Table Placeholder 12">
            <a:extLst>
              <a:ext uri="{FF2B5EF4-FFF2-40B4-BE49-F238E27FC236}">
                <a16:creationId xmlns:a16="http://schemas.microsoft.com/office/drawing/2014/main" id="{58F1C552-B4E6-4912-AB2C-BA2723BB984E}"/>
              </a:ext>
            </a:extLst>
          </p:cNvPr>
          <p:cNvSpPr>
            <a:spLocks noGrp="1"/>
          </p:cNvSpPr>
          <p:nvPr>
            <p:ph type="tbl" sz="quarter" idx="13"/>
          </p:nvPr>
        </p:nvSpPr>
        <p:spPr>
          <a:xfrm>
            <a:off x="623888" y="1846263"/>
            <a:ext cx="5327650" cy="3600450"/>
          </a:xfrm>
        </p:spPr>
        <p:txBody>
          <a:bodyPr/>
          <a:lstStyle/>
          <a:p>
            <a:r>
              <a:rPr lang="en-US"/>
              <a:t>Click icon to add table</a:t>
            </a:r>
            <a:endParaRPr lang="en-AU"/>
          </a:p>
        </p:txBody>
      </p:sp>
      <p:sp>
        <p:nvSpPr>
          <p:cNvPr id="15" name="Table Placeholder 12">
            <a:extLst>
              <a:ext uri="{FF2B5EF4-FFF2-40B4-BE49-F238E27FC236}">
                <a16:creationId xmlns:a16="http://schemas.microsoft.com/office/drawing/2014/main" id="{47C6C72D-D7DF-4561-A8AD-5549300C37C0}"/>
              </a:ext>
            </a:extLst>
          </p:cNvPr>
          <p:cNvSpPr>
            <a:spLocks noGrp="1"/>
          </p:cNvSpPr>
          <p:nvPr>
            <p:ph type="tbl" sz="quarter" idx="14"/>
          </p:nvPr>
        </p:nvSpPr>
        <p:spPr>
          <a:xfrm>
            <a:off x="6241603" y="1846263"/>
            <a:ext cx="5327650" cy="3600450"/>
          </a:xfrm>
        </p:spPr>
        <p:txBody>
          <a:bodyPr/>
          <a:lstStyle/>
          <a:p>
            <a:r>
              <a:rPr lang="en-US"/>
              <a:t>Click icon to add table</a:t>
            </a:r>
            <a:endParaRPr lang="en-AU"/>
          </a:p>
        </p:txBody>
      </p:sp>
      <p:sp>
        <p:nvSpPr>
          <p:cNvPr id="4" name="Footer Placeholder 3">
            <a:extLst>
              <a:ext uri="{FF2B5EF4-FFF2-40B4-BE49-F238E27FC236}">
                <a16:creationId xmlns:a16="http://schemas.microsoft.com/office/drawing/2014/main" id="{9F0DF20E-7B93-481A-9C1D-9B9E4E36E4A9}"/>
              </a:ext>
            </a:extLst>
          </p:cNvPr>
          <p:cNvSpPr>
            <a:spLocks noGrp="1"/>
          </p:cNvSpPr>
          <p:nvPr>
            <p:ph type="ftr" sz="quarter" idx="15"/>
          </p:nvPr>
        </p:nvSpPr>
        <p:spPr/>
        <p:txBody>
          <a:bodyPr/>
          <a:lstStyle/>
          <a:p>
            <a:endParaRPr lang="en-AU" dirty="0"/>
          </a:p>
        </p:txBody>
      </p:sp>
    </p:spTree>
    <p:extLst>
      <p:ext uri="{BB962C8B-B14F-4D97-AF65-F5344CB8AC3E}">
        <p14:creationId xmlns:p14="http://schemas.microsoft.com/office/powerpoint/2010/main" val="6202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802" y="404812"/>
            <a:ext cx="10944898" cy="504825"/>
          </a:xfrm>
          <a:prstGeom prst="rect">
            <a:avLst/>
          </a:prstGeom>
        </p:spPr>
        <p:txBody>
          <a:bodyPr vert="horz" lIns="0" tIns="0" rIns="0" bIns="0" rtlCol="0" anchor="b">
            <a:normAutofit/>
          </a:bodyPr>
          <a:lstStyle/>
          <a:p>
            <a:r>
              <a:rPr lang="en-AU" noProof="0" dirty="0"/>
              <a:t>Click to add text</a:t>
            </a:r>
          </a:p>
        </p:txBody>
      </p:sp>
      <p:sp>
        <p:nvSpPr>
          <p:cNvPr id="3" name="Text Placeholder 2"/>
          <p:cNvSpPr>
            <a:spLocks noGrp="1"/>
          </p:cNvSpPr>
          <p:nvPr>
            <p:ph type="body" idx="1"/>
          </p:nvPr>
        </p:nvSpPr>
        <p:spPr>
          <a:xfrm>
            <a:off x="624802" y="1196976"/>
            <a:ext cx="10944898" cy="4249738"/>
          </a:xfrm>
          <a:prstGeom prst="rect">
            <a:avLst/>
          </a:prstGeom>
        </p:spPr>
        <p:txBody>
          <a:bodyPr vert="horz" lIns="0" tIns="0" rIns="0" bIns="0" rtlCol="0">
            <a:normAutofit/>
          </a:body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6" name="Footer Placeholder 4"/>
          <p:cNvSpPr>
            <a:spLocks noGrp="1"/>
          </p:cNvSpPr>
          <p:nvPr>
            <p:ph type="ftr" sz="quarter" idx="3"/>
          </p:nvPr>
        </p:nvSpPr>
        <p:spPr>
          <a:xfrm>
            <a:off x="6510008" y="6346187"/>
            <a:ext cx="4763774" cy="217175"/>
          </a:xfrm>
          <a:prstGeom prst="rect">
            <a:avLst/>
          </a:prstGeom>
        </p:spPr>
        <p:txBody>
          <a:bodyPr vert="horz" lIns="0" tIns="0" rIns="0" bIns="0" rtlCol="0" anchor="ctr"/>
          <a:lstStyle>
            <a:lvl1pPr algn="r">
              <a:defRPr sz="1600">
                <a:solidFill>
                  <a:schemeClr val="tx1"/>
                </a:solidFill>
              </a:defRPr>
            </a:lvl1pPr>
          </a:lstStyle>
          <a:p>
            <a:endParaRPr lang="en-AU" dirty="0"/>
          </a:p>
        </p:txBody>
      </p:sp>
      <p:sp>
        <p:nvSpPr>
          <p:cNvPr id="7" name="Slide Number Placeholder 5"/>
          <p:cNvSpPr>
            <a:spLocks noGrp="1"/>
          </p:cNvSpPr>
          <p:nvPr>
            <p:ph type="sldNum" sz="quarter" idx="4"/>
          </p:nvPr>
        </p:nvSpPr>
        <p:spPr>
          <a:xfrm>
            <a:off x="11262360" y="6346188"/>
            <a:ext cx="307339" cy="217175"/>
          </a:xfrm>
          <a:prstGeom prst="rect">
            <a:avLst/>
          </a:prstGeom>
        </p:spPr>
        <p:txBody>
          <a:bodyPr vert="horz" lIns="0" tIns="0" rIns="0" bIns="0" rtlCol="0" anchor="ctr"/>
          <a:lstStyle>
            <a:lvl1pPr algn="r">
              <a:defRPr sz="1600">
                <a:solidFill>
                  <a:schemeClr val="tx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77" r:id="rId2"/>
    <p:sldLayoutId id="2147483770" r:id="rId3"/>
    <p:sldLayoutId id="2147483778" r:id="rId4"/>
    <p:sldLayoutId id="2147483771" r:id="rId5"/>
    <p:sldLayoutId id="2147483773" r:id="rId6"/>
    <p:sldLayoutId id="2147483774" r:id="rId7"/>
    <p:sldLayoutId id="2147483781" r:id="rId8"/>
    <p:sldLayoutId id="2147483775" r:id="rId9"/>
    <p:sldLayoutId id="2147483776" r:id="rId10"/>
    <p:sldLayoutId id="2147483650" r:id="rId11"/>
    <p:sldLayoutId id="2147483784" r:id="rId12"/>
    <p:sldLayoutId id="2147483772" r:id="rId13"/>
    <p:sldLayoutId id="2147483785" r:id="rId14"/>
    <p:sldLayoutId id="2147483728" r:id="rId15"/>
    <p:sldLayoutId id="2147483652" r:id="rId16"/>
    <p:sldLayoutId id="2147483786" r:id="rId17"/>
    <p:sldLayoutId id="2147483769" r:id="rId18"/>
    <p:sldLayoutId id="2147483779" r:id="rId19"/>
    <p:sldLayoutId id="2147483761" r:id="rId20"/>
    <p:sldLayoutId id="2147483767" r:id="rId21"/>
    <p:sldLayoutId id="2147483653" r:id="rId22"/>
    <p:sldLayoutId id="2147483656" r:id="rId23"/>
    <p:sldLayoutId id="2147483732" r:id="rId24"/>
    <p:sldLayoutId id="2147483657" r:id="rId25"/>
    <p:sldLayoutId id="2147483787" r:id="rId26"/>
    <p:sldLayoutId id="2147483788"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p:titleStyle>
    <p:bodyStyle>
      <a:lvl1pPr marL="0" indent="0" algn="l" defTabSz="1088776" rtl="0" eaLnBrk="1" latinLnBrk="0" hangingPunct="1">
        <a:spcBef>
          <a:spcPts val="300"/>
        </a:spcBef>
        <a:spcAft>
          <a:spcPts val="300"/>
        </a:spcAft>
        <a:buClr>
          <a:schemeClr val="tx1"/>
        </a:buClr>
        <a:buFont typeface="Arial" pitchFamily="34" charset="0"/>
        <a:buNone/>
        <a:defRPr lang="en-US" sz="1800" kern="1200" dirty="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indent="0" algn="l" defTabSz="1088776" rtl="0" eaLnBrk="1" latinLnBrk="0" hangingPunct="1">
        <a:spcBef>
          <a:spcPts val="1200"/>
        </a:spcBef>
        <a:spcAft>
          <a:spcPts val="600"/>
        </a:spcAft>
        <a:buFont typeface="Arial" pitchFamily="34" charset="0"/>
        <a:buNone/>
        <a:defRPr lang="en-US" sz="2400" b="0" kern="1200" baseline="0" dirty="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sz="2000" b="0" kern="120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p:bodyStyle>
    <p:other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3" userDrawn="1">
          <p15:clr>
            <a:srgbClr val="F26B43"/>
          </p15:clr>
        </p15:guide>
        <p15:guide id="3" pos="394" userDrawn="1">
          <p15:clr>
            <a:srgbClr val="F26B43"/>
          </p15:clr>
        </p15:guide>
        <p15:guide id="4" pos="7288" userDrawn="1">
          <p15:clr>
            <a:srgbClr val="F26B43"/>
          </p15:clr>
        </p15:guide>
        <p15:guide id="5" orient="horz" pos="255" userDrawn="1">
          <p15:clr>
            <a:srgbClr val="F26B43"/>
          </p15:clr>
        </p15:guide>
        <p15:guide id="6" orient="horz" pos="3431" userDrawn="1">
          <p15:clr>
            <a:srgbClr val="F26B43"/>
          </p15:clr>
        </p15:guide>
        <p15:guide id="7" orient="horz" pos="754" userDrawn="1">
          <p15:clr>
            <a:srgbClr val="F26B43"/>
          </p15:clr>
        </p15:guide>
        <p15:guide id="8"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lsv.com.au/compliance-policies-3/" TargetMode="External"/><Relationship Id="rId2" Type="http://schemas.openxmlformats.org/officeDocument/2006/relationships/hyperlink" Target="https://service.vic.gov.au/services/teachers-notifications/" TargetMode="Externa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clubs.lsv.com.au/cdn/storage/documents/LTe3fjEPLKq52MMEs/original/LTe3fjEPLKq52MMEs.pdf" TargetMode="External"/><Relationship Id="rId2" Type="http://schemas.openxmlformats.org/officeDocument/2006/relationships/hyperlink" Target="https://clubs.lsv.com.au/cdn/storage/documents/hFDtaC3CvcFnRgvKt/original/hFDtaC3CvcFnRgvKt.pdf" TargetMode="Externa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velgtraining.com/knowledge/topics/148" TargetMode="External"/><Relationship Id="rId2" Type="http://schemas.openxmlformats.org/officeDocument/2006/relationships/hyperlink" Target="https://www.velgtraining.com/" TargetMode="Externa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hyperlink" Target="https://www.velgtraining.com/events/827/individual-courses-rpqtylb" TargetMode="External"/><Relationship Id="rId4" Type="http://schemas.openxmlformats.org/officeDocument/2006/relationships/hyperlink" Target="https://www.velgtraining.com/knowledg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vdc.edu.au/" TargetMode="External"/><Relationship Id="rId2" Type="http://schemas.openxmlformats.org/officeDocument/2006/relationships/hyperlink" Target="https://lsv.com.au/training-all/trainer-professional-development/" TargetMode="External"/><Relationship Id="rId1" Type="http://schemas.openxmlformats.org/officeDocument/2006/relationships/slideLayout" Target="../slideLayouts/slideLayout11.xml"/><Relationship Id="rId5" Type="http://schemas.openxmlformats.org/officeDocument/2006/relationships/hyperlink" Target="https://www.skillseducation.com.au/" TargetMode="External"/><Relationship Id="rId4" Type="http://schemas.openxmlformats.org/officeDocument/2006/relationships/hyperlink" Target="https://www.asqa.gov.au/guidance-resources/resources-providers/videos-and-webinar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mailto:Trainermatrix@lsv.com.au"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Qualityteam@lsv.com.au" TargetMode="External"/><Relationship Id="rId2" Type="http://schemas.openxmlformats.org/officeDocument/2006/relationships/hyperlink" Target="mailto:Trainermatrix@lsv.com.au"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D2D-EC1A-4DDE-A029-CA4EE1A9287F}"/>
              </a:ext>
            </a:extLst>
          </p:cNvPr>
          <p:cNvSpPr>
            <a:spLocks noGrp="1"/>
          </p:cNvSpPr>
          <p:nvPr>
            <p:ph type="title"/>
          </p:nvPr>
        </p:nvSpPr>
        <p:spPr>
          <a:xfrm>
            <a:off x="6097355" y="1302502"/>
            <a:ext cx="5472113" cy="1673607"/>
          </a:xfrm>
        </p:spPr>
        <p:txBody>
          <a:bodyPr/>
          <a:lstStyle/>
          <a:p>
            <a:r>
              <a:rPr lang="en-US" dirty="0"/>
              <a:t>D9 Trainer Matrix 2023/2024</a:t>
            </a:r>
            <a:endParaRPr lang="en-AU" dirty="0">
              <a:solidFill>
                <a:schemeClr val="accent1">
                  <a:lumMod val="20000"/>
                  <a:lumOff val="80000"/>
                </a:schemeClr>
              </a:solidFill>
            </a:endParaRPr>
          </a:p>
        </p:txBody>
      </p:sp>
      <p:sp>
        <p:nvSpPr>
          <p:cNvPr id="5" name="Text Placeholder 4">
            <a:extLst>
              <a:ext uri="{FF2B5EF4-FFF2-40B4-BE49-F238E27FC236}">
                <a16:creationId xmlns:a16="http://schemas.microsoft.com/office/drawing/2014/main" id="{79E4F3F4-7DD5-46B8-BD45-4952DF6DC485}"/>
              </a:ext>
            </a:extLst>
          </p:cNvPr>
          <p:cNvSpPr>
            <a:spLocks noGrp="1"/>
          </p:cNvSpPr>
          <p:nvPr>
            <p:ph type="body" idx="1"/>
          </p:nvPr>
        </p:nvSpPr>
        <p:spPr/>
        <p:txBody>
          <a:bodyPr/>
          <a:lstStyle/>
          <a:p>
            <a:r>
              <a:rPr lang="en-NZ" sz="2400" dirty="0"/>
              <a:t>REVIEW</a:t>
            </a:r>
            <a:endParaRPr lang="en-AU" dirty="0"/>
          </a:p>
        </p:txBody>
      </p:sp>
      <p:sp>
        <p:nvSpPr>
          <p:cNvPr id="6" name="Text Placeholder 5">
            <a:extLst>
              <a:ext uri="{FF2B5EF4-FFF2-40B4-BE49-F238E27FC236}">
                <a16:creationId xmlns:a16="http://schemas.microsoft.com/office/drawing/2014/main" id="{40368CD0-8734-4AE3-B115-5266F21AA630}"/>
              </a:ext>
            </a:extLst>
          </p:cNvPr>
          <p:cNvSpPr>
            <a:spLocks noGrp="1"/>
          </p:cNvSpPr>
          <p:nvPr>
            <p:ph type="body" idx="12"/>
          </p:nvPr>
        </p:nvSpPr>
        <p:spPr/>
        <p:txBody>
          <a:bodyPr/>
          <a:lstStyle/>
          <a:p>
            <a:r>
              <a:rPr lang="en-NZ" sz="2400" dirty="0"/>
              <a:t>&amp; UPDATE</a:t>
            </a:r>
            <a:endParaRPr lang="en-AU" sz="2400" dirty="0"/>
          </a:p>
        </p:txBody>
      </p:sp>
      <p:sp>
        <p:nvSpPr>
          <p:cNvPr id="8" name="Text Placeholder 4">
            <a:extLst>
              <a:ext uri="{FF2B5EF4-FFF2-40B4-BE49-F238E27FC236}">
                <a16:creationId xmlns:a16="http://schemas.microsoft.com/office/drawing/2014/main" id="{AEADBB4A-1DE1-8E4E-B307-495E0DDD7B21}"/>
              </a:ext>
            </a:extLst>
          </p:cNvPr>
          <p:cNvSpPr>
            <a:spLocks noGrp="1"/>
          </p:cNvSpPr>
          <p:nvPr>
            <p:ph type="body" idx="13"/>
          </p:nvPr>
        </p:nvSpPr>
        <p:spPr>
          <a:xfrm>
            <a:off x="6097586" y="2616738"/>
            <a:ext cx="5472114" cy="573882"/>
          </a:xfrm>
        </p:spPr>
        <p:txBody>
          <a:bodyPr/>
          <a:lstStyle/>
          <a:p>
            <a:r>
              <a:rPr lang="en-US" dirty="0"/>
              <a:t>A guide to completion  </a:t>
            </a:r>
            <a:endParaRPr lang="en-AU" dirty="0"/>
          </a:p>
        </p:txBody>
      </p:sp>
    </p:spTree>
    <p:extLst>
      <p:ext uri="{BB962C8B-B14F-4D97-AF65-F5344CB8AC3E}">
        <p14:creationId xmlns:p14="http://schemas.microsoft.com/office/powerpoint/2010/main" val="371265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79F31C1-BA82-656F-F970-5C93143FB732}"/>
              </a:ext>
            </a:extLst>
          </p:cNvPr>
          <p:cNvSpPr txBox="1">
            <a:spLocks/>
          </p:cNvSpPr>
          <p:nvPr/>
        </p:nvSpPr>
        <p:spPr>
          <a:xfrm>
            <a:off x="600018" y="4006505"/>
            <a:ext cx="10945120" cy="1583530"/>
          </a:xfrm>
          <a:prstGeom prst="rect">
            <a:avLst/>
          </a:prstGeom>
        </p:spPr>
        <p:txBody>
          <a:bodyPr vert="horz" lIns="0" tIns="0" rIns="0" bIns="0" rtlCol="0">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r>
              <a:rPr lang="en-US" dirty="0"/>
              <a:t>Tick which Qualification you hold.</a:t>
            </a:r>
          </a:p>
          <a:p>
            <a:pPr marL="285750" indent="-285750">
              <a:buFont typeface="Arial" panose="020B0604020202020204" pitchFamily="34" charset="0"/>
              <a:buChar char="•"/>
            </a:pPr>
            <a:r>
              <a:rPr lang="en-US" dirty="0"/>
              <a:t>If you hold multiple qualifications, tick the most recent, or highest level (for example, if you held the TAE40110 plus 2 units but have recently updated to the TAE40116, tick the TAE40116)</a:t>
            </a:r>
          </a:p>
          <a:p>
            <a:pPr marL="285750" indent="-285750">
              <a:buFont typeface="Arial" panose="020B0604020202020204" pitchFamily="34" charset="0"/>
              <a:buChar char="•"/>
            </a:pPr>
            <a:r>
              <a:rPr lang="en-US" dirty="0"/>
              <a:t>If you have previously provided us with a copy of your </a:t>
            </a:r>
            <a:r>
              <a:rPr lang="en-US" dirty="0" err="1"/>
              <a:t>Testamur</a:t>
            </a:r>
            <a:r>
              <a:rPr lang="en-US" dirty="0"/>
              <a:t> and Record of Results for the above, these do not need to be provided again. </a:t>
            </a:r>
          </a:p>
        </p:txBody>
      </p:sp>
      <p:pic>
        <p:nvPicPr>
          <p:cNvPr id="6" name="Picture 5">
            <a:extLst>
              <a:ext uri="{FF2B5EF4-FFF2-40B4-BE49-F238E27FC236}">
                <a16:creationId xmlns:a16="http://schemas.microsoft.com/office/drawing/2014/main" id="{1E8BB21D-292A-F3C3-62FA-2445052C91B9}"/>
              </a:ext>
            </a:extLst>
          </p:cNvPr>
          <p:cNvPicPr>
            <a:picLocks noChangeAspect="1"/>
          </p:cNvPicPr>
          <p:nvPr/>
        </p:nvPicPr>
        <p:blipFill>
          <a:blip r:embed="rId2"/>
          <a:srcRect/>
          <a:stretch/>
        </p:blipFill>
        <p:spPr>
          <a:xfrm>
            <a:off x="600018" y="1063937"/>
            <a:ext cx="6289657" cy="2866573"/>
          </a:xfrm>
          <a:prstGeom prst="rect">
            <a:avLst/>
          </a:prstGeom>
        </p:spPr>
      </p:pic>
      <p:sp>
        <p:nvSpPr>
          <p:cNvPr id="9" name="TextBox 8">
            <a:extLst>
              <a:ext uri="{FF2B5EF4-FFF2-40B4-BE49-F238E27FC236}">
                <a16:creationId xmlns:a16="http://schemas.microsoft.com/office/drawing/2014/main" id="{36B5CE11-B0BE-3291-250E-379D6F0DA13C}"/>
              </a:ext>
            </a:extLst>
          </p:cNvPr>
          <p:cNvSpPr txBox="1"/>
          <p:nvPr/>
        </p:nvSpPr>
        <p:spPr>
          <a:xfrm>
            <a:off x="8185819" y="1349837"/>
            <a:ext cx="3168352" cy="415498"/>
          </a:xfrm>
          <a:prstGeom prst="rect">
            <a:avLst/>
          </a:prstGeom>
          <a:noFill/>
        </p:spPr>
        <p:txBody>
          <a:bodyPr wrap="square" rtlCol="0">
            <a:spAutoFit/>
          </a:bodyPr>
          <a:lstStyle/>
          <a:p>
            <a:r>
              <a:rPr lang="en-US" dirty="0">
                <a:solidFill>
                  <a:schemeClr val="accent2"/>
                </a:solidFill>
              </a:rPr>
              <a:t>NEW OPTION INCLUDED</a:t>
            </a:r>
            <a:endParaRPr lang="en-AU" dirty="0">
              <a:solidFill>
                <a:schemeClr val="accent2"/>
              </a:solidFill>
            </a:endParaRPr>
          </a:p>
        </p:txBody>
      </p:sp>
      <p:cxnSp>
        <p:nvCxnSpPr>
          <p:cNvPr id="11" name="Straight Arrow Connector 10">
            <a:extLst>
              <a:ext uri="{FF2B5EF4-FFF2-40B4-BE49-F238E27FC236}">
                <a16:creationId xmlns:a16="http://schemas.microsoft.com/office/drawing/2014/main" id="{48E45D62-4A7C-988B-82C9-596F51378BE3}"/>
              </a:ext>
            </a:extLst>
          </p:cNvPr>
          <p:cNvCxnSpPr/>
          <p:nvPr/>
        </p:nvCxnSpPr>
        <p:spPr>
          <a:xfrm flipH="1">
            <a:off x="7033691" y="1557586"/>
            <a:ext cx="86409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p:txBody>
          <a:bodyPr>
            <a:normAutofit fontScale="90000"/>
          </a:bodyPr>
          <a:lstStyle/>
          <a:p>
            <a:r>
              <a:rPr lang="en-US" dirty="0"/>
              <a:t>Section 1: Training and Assessment / Vocational Qualifications</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3" name="TextBox 2">
            <a:extLst>
              <a:ext uri="{FF2B5EF4-FFF2-40B4-BE49-F238E27FC236}">
                <a16:creationId xmlns:a16="http://schemas.microsoft.com/office/drawing/2014/main" id="{9040A556-9314-689B-12CC-37801DBD1785}"/>
              </a:ext>
            </a:extLst>
          </p:cNvPr>
          <p:cNvSpPr txBox="1"/>
          <p:nvPr/>
        </p:nvSpPr>
        <p:spPr>
          <a:xfrm>
            <a:off x="8114243" y="2544686"/>
            <a:ext cx="3600400" cy="830997"/>
          </a:xfrm>
          <a:prstGeom prst="rect">
            <a:avLst/>
          </a:prstGeom>
          <a:noFill/>
        </p:spPr>
        <p:txBody>
          <a:bodyPr wrap="square">
            <a:spAutoFit/>
          </a:bodyPr>
          <a:lstStyle/>
          <a:p>
            <a:r>
              <a:rPr lang="en-US" sz="1600" i="1" dirty="0"/>
              <a:t>**Note** If it is a new qualification or you are a new trainer, please provide the documents to us. </a:t>
            </a:r>
          </a:p>
        </p:txBody>
      </p:sp>
    </p:spTree>
    <p:extLst>
      <p:ext uri="{BB962C8B-B14F-4D97-AF65-F5344CB8AC3E}">
        <p14:creationId xmlns:p14="http://schemas.microsoft.com/office/powerpoint/2010/main" val="130525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0F4A7-ADB9-6BF9-DBD8-A0E087ED6466}"/>
              </a:ext>
            </a:extLst>
          </p:cNvPr>
          <p:cNvSpPr>
            <a:spLocks noGrp="1"/>
          </p:cNvSpPr>
          <p:nvPr>
            <p:ph type="title"/>
          </p:nvPr>
        </p:nvSpPr>
        <p:spPr>
          <a:xfrm>
            <a:off x="625138" y="405458"/>
            <a:ext cx="10944898" cy="504056"/>
          </a:xfrm>
        </p:spPr>
        <p:txBody>
          <a:bodyPr>
            <a:noAutofit/>
          </a:bodyPr>
          <a:lstStyle/>
          <a:p>
            <a:r>
              <a:rPr lang="en-US" sz="2900" dirty="0"/>
              <a:t>Section 1: Training and Assessment / Vocational Qualifications</a:t>
            </a:r>
            <a:endParaRPr lang="en-AU" sz="2900" dirty="0"/>
          </a:p>
        </p:txBody>
      </p:sp>
      <p:sp>
        <p:nvSpPr>
          <p:cNvPr id="5" name="Content Placeholder 1">
            <a:extLst>
              <a:ext uri="{FF2B5EF4-FFF2-40B4-BE49-F238E27FC236}">
                <a16:creationId xmlns:a16="http://schemas.microsoft.com/office/drawing/2014/main" id="{D79F31C1-BA82-656F-F970-5C93143FB732}"/>
              </a:ext>
            </a:extLst>
          </p:cNvPr>
          <p:cNvSpPr txBox="1">
            <a:spLocks/>
          </p:cNvSpPr>
          <p:nvPr/>
        </p:nvSpPr>
        <p:spPr>
          <a:xfrm>
            <a:off x="659855" y="2637707"/>
            <a:ext cx="10945120" cy="2952328"/>
          </a:xfrm>
          <a:prstGeom prst="rect">
            <a:avLst/>
          </a:prstGeom>
        </p:spPr>
        <p:txBody>
          <a:bodyPr vert="horz" lIns="0" tIns="0" rIns="0" bIns="0" rtlCol="0">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r>
              <a:rPr lang="en-US" b="1" dirty="0"/>
              <a:t>Provide us with details of your Working with Children Card/VIT Registration and a copy of your card:</a:t>
            </a:r>
          </a:p>
          <a:p>
            <a:pPr marL="285750" indent="-285750">
              <a:buFont typeface="Arial" panose="020B0604020202020204" pitchFamily="34" charset="0"/>
              <a:buChar char="•"/>
            </a:pPr>
            <a:r>
              <a:rPr lang="en-US" dirty="0"/>
              <a:t>If providing VIT registration, please ensure you have registered it with the WWCC. Steps to do this can be found here:</a:t>
            </a:r>
          </a:p>
          <a:p>
            <a:pPr algn="ctr"/>
            <a:r>
              <a:rPr lang="en-AU" sz="1800" u="sng" dirty="0">
                <a:solidFill>
                  <a:srgbClr val="0563C1"/>
                </a:solidFill>
                <a:effectLst/>
                <a:latin typeface="Calibri" panose="020F0502020204030204" pitchFamily="34" charset="0"/>
                <a:ea typeface="Calibri" panose="020F0502020204030204" pitchFamily="34" charset="0"/>
                <a:hlinkClick r:id="rId2"/>
              </a:rPr>
              <a:t>https://service.vic.gov.au/services/teachers-notifications/</a:t>
            </a:r>
            <a:endParaRPr lang="en-AU" sz="1800" u="sng" dirty="0">
              <a:solidFill>
                <a:srgbClr val="0563C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t>If the card has been provided previously and is still current, this does not need to be provided.</a:t>
            </a:r>
          </a:p>
          <a:p>
            <a:r>
              <a:rPr lang="en-US" b="1" dirty="0"/>
              <a:t>Annual RTO Policy Review</a:t>
            </a:r>
          </a:p>
          <a:p>
            <a:pPr marL="285750" indent="-285750">
              <a:buFont typeface="Arial" panose="020B0604020202020204" pitchFamily="34" charset="0"/>
              <a:buChar char="•"/>
            </a:pPr>
            <a:r>
              <a:rPr lang="en-US" dirty="0"/>
              <a:t>RTO Policies need to be reviewed annually. RTO Policies can be found in the Resource Library in aXcelerate or on the LSV website </a:t>
            </a:r>
          </a:p>
          <a:p>
            <a:pPr algn="ctr"/>
            <a:r>
              <a:rPr lang="en-US" dirty="0">
                <a:hlinkClick r:id="rId3"/>
              </a:rPr>
              <a:t>https://lsv.com.au/compliance-policies-3/</a:t>
            </a:r>
            <a:r>
              <a:rPr lang="en-US" dirty="0"/>
              <a:t> </a:t>
            </a:r>
          </a:p>
        </p:txBody>
      </p:sp>
      <p:pic>
        <p:nvPicPr>
          <p:cNvPr id="4" name="Picture 3">
            <a:extLst>
              <a:ext uri="{FF2B5EF4-FFF2-40B4-BE49-F238E27FC236}">
                <a16:creationId xmlns:a16="http://schemas.microsoft.com/office/drawing/2014/main" id="{7967FC99-C9DC-3977-CA02-A1D9F41F04A8}"/>
              </a:ext>
            </a:extLst>
          </p:cNvPr>
          <p:cNvPicPr>
            <a:picLocks noChangeAspect="1"/>
          </p:cNvPicPr>
          <p:nvPr/>
        </p:nvPicPr>
        <p:blipFill>
          <a:blip r:embed="rId4"/>
          <a:srcRect/>
          <a:stretch/>
        </p:blipFill>
        <p:spPr>
          <a:xfrm>
            <a:off x="1431827" y="1453088"/>
            <a:ext cx="9401175" cy="909280"/>
          </a:xfrm>
          <a:prstGeom prst="rect">
            <a:avLst/>
          </a:prstGeom>
        </p:spPr>
      </p:pic>
      <p:sp>
        <p:nvSpPr>
          <p:cNvPr id="9" name="TextBox 8">
            <a:extLst>
              <a:ext uri="{FF2B5EF4-FFF2-40B4-BE49-F238E27FC236}">
                <a16:creationId xmlns:a16="http://schemas.microsoft.com/office/drawing/2014/main" id="{94346B06-A988-EF92-1EE1-5E1BF99992FC}"/>
              </a:ext>
            </a:extLst>
          </p:cNvPr>
          <p:cNvSpPr txBox="1"/>
          <p:nvPr/>
        </p:nvSpPr>
        <p:spPr>
          <a:xfrm>
            <a:off x="9553971" y="5940782"/>
            <a:ext cx="2376264" cy="738664"/>
          </a:xfrm>
          <a:prstGeom prst="rect">
            <a:avLst/>
          </a:prstGeom>
          <a:solidFill>
            <a:schemeClr val="accent2"/>
          </a:solidFill>
        </p:spPr>
        <p:txBody>
          <a:bodyPr wrap="square" rtlCol="0">
            <a:spAutoFit/>
          </a:bodyPr>
          <a:lstStyle/>
          <a:p>
            <a:pPr algn="ctr"/>
            <a:r>
              <a:rPr lang="en-US" b="1" dirty="0">
                <a:solidFill>
                  <a:schemeClr val="bg1"/>
                </a:solidFill>
              </a:rPr>
              <a:t>COMMONLY MISSED SECTION</a:t>
            </a:r>
            <a:endParaRPr lang="en-AU" b="1" dirty="0">
              <a:solidFill>
                <a:schemeClr val="bg1"/>
              </a:solidFill>
            </a:endParaRPr>
          </a:p>
        </p:txBody>
      </p:sp>
    </p:spTree>
    <p:extLst>
      <p:ext uri="{BB962C8B-B14F-4D97-AF65-F5344CB8AC3E}">
        <p14:creationId xmlns:p14="http://schemas.microsoft.com/office/powerpoint/2010/main" val="38554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624802" y="3861842"/>
            <a:ext cx="10943300" cy="1800200"/>
          </a:xfrm>
        </p:spPr>
        <p:txBody>
          <a:bodyPr>
            <a:normAutofit lnSpcReduction="10000"/>
          </a:bodyPr>
          <a:lstStyle/>
          <a:p>
            <a:r>
              <a:rPr lang="en-US" dirty="0"/>
              <a:t>Tick the course types/units of competency from the list you hold </a:t>
            </a:r>
            <a:r>
              <a:rPr lang="en-US" b="1" dirty="0"/>
              <a:t>and</a:t>
            </a:r>
            <a:r>
              <a:rPr lang="en-US" dirty="0"/>
              <a:t> are looking to deliver as a TAF.</a:t>
            </a:r>
          </a:p>
          <a:p>
            <a:pPr marL="285750" indent="-285750">
              <a:buFont typeface="Arial" panose="020B0604020202020204" pitchFamily="34" charset="0"/>
              <a:buChar char="•"/>
            </a:pPr>
            <a:r>
              <a:rPr lang="en-US" b="1" dirty="0"/>
              <a:t>If qualifications/statements of attainment are issued by another RTO, and you have not yet provided copies to VT, please do so as part of this.</a:t>
            </a:r>
          </a:p>
          <a:p>
            <a:pPr marL="285750" indent="-285750">
              <a:buFont typeface="Arial" panose="020B0604020202020204" pitchFamily="34" charset="0"/>
              <a:buChar char="•"/>
            </a:pPr>
            <a:endParaRPr lang="en-US" b="1" dirty="0"/>
          </a:p>
          <a:p>
            <a:r>
              <a:rPr lang="en-US" sz="1600" i="1" dirty="0"/>
              <a:t>**Note**	You must hold a current HLTAID009 to deliver FA	</a:t>
            </a:r>
          </a:p>
          <a:p>
            <a:r>
              <a:rPr lang="en-US" sz="1600" i="1" dirty="0"/>
              <a:t>	You must hold a current HLTAID011 (including current HLTAID009) to deliver ART</a:t>
            </a:r>
          </a:p>
          <a:p>
            <a:pPr marL="285750" indent="-285750">
              <a:buFont typeface="Arial" panose="020B0604020202020204" pitchFamily="34" charset="0"/>
              <a:buChar char="•"/>
            </a:pPr>
            <a:endParaRPr lang="en-US" dirty="0"/>
          </a:p>
          <a:p>
            <a:endParaRPr lang="en-US" b="1" dirty="0"/>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fontScale="90000"/>
          </a:bodyPr>
          <a:lstStyle/>
          <a:p>
            <a:r>
              <a:rPr lang="en-US" dirty="0"/>
              <a:t>Section 1: Training and Assessment/Vocational Qualifications</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2223651" y="1004374"/>
            <a:ext cx="7747200" cy="2690722"/>
          </a:xfrm>
          <a:prstGeom prst="rect">
            <a:avLst/>
          </a:prstGeom>
        </p:spPr>
      </p:pic>
      <p:sp>
        <p:nvSpPr>
          <p:cNvPr id="19" name="TextBox 18">
            <a:extLst>
              <a:ext uri="{FF2B5EF4-FFF2-40B4-BE49-F238E27FC236}">
                <a16:creationId xmlns:a16="http://schemas.microsoft.com/office/drawing/2014/main" id="{4C184B26-D7A5-6A46-4DA5-221D24B78246}"/>
              </a:ext>
            </a:extLst>
          </p:cNvPr>
          <p:cNvSpPr txBox="1"/>
          <p:nvPr/>
        </p:nvSpPr>
        <p:spPr>
          <a:xfrm>
            <a:off x="9553971" y="5940782"/>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Tree>
    <p:extLst>
      <p:ext uri="{BB962C8B-B14F-4D97-AF65-F5344CB8AC3E}">
        <p14:creationId xmlns:p14="http://schemas.microsoft.com/office/powerpoint/2010/main" val="221725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843846" y="3708271"/>
            <a:ext cx="10787845" cy="1872208"/>
          </a:xfrm>
        </p:spPr>
        <p:txBody>
          <a:bodyPr>
            <a:normAutofit/>
          </a:bodyPr>
          <a:lstStyle/>
          <a:p>
            <a:r>
              <a:rPr lang="en-US" b="1" dirty="0"/>
              <a:t>Onboarding of new Course Types </a:t>
            </a:r>
          </a:p>
          <a:p>
            <a:r>
              <a:rPr lang="en-US" dirty="0"/>
              <a:t>If you would like to add a course type to your deliverables, you will need to add this to your D9 Matrix before you can be signed off. </a:t>
            </a:r>
          </a:p>
          <a:p>
            <a:r>
              <a:rPr lang="en-US" dirty="0"/>
              <a:t>When considering what you may like to add, please ensure you have relevant work experience in the area or additional training and professional development, sufficient to demonstrate industry currency and any unit-specific requirements for the SIS Training Package. </a:t>
            </a:r>
          </a:p>
          <a:p>
            <a:endParaRPr lang="en-AU" dirty="0"/>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fontScale="90000"/>
          </a:bodyPr>
          <a:lstStyle/>
          <a:p>
            <a:r>
              <a:rPr lang="en-US" dirty="0"/>
              <a:t>Section 1: Training and Assessment / Vocational Qualifications</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2223790" y="1017646"/>
            <a:ext cx="7746922" cy="2690625"/>
          </a:xfrm>
          <a:prstGeom prst="rect">
            <a:avLst/>
          </a:prstGeom>
        </p:spPr>
      </p:pic>
      <p:sp>
        <p:nvSpPr>
          <p:cNvPr id="19" name="TextBox 18">
            <a:extLst>
              <a:ext uri="{FF2B5EF4-FFF2-40B4-BE49-F238E27FC236}">
                <a16:creationId xmlns:a16="http://schemas.microsoft.com/office/drawing/2014/main" id="{4C184B26-D7A5-6A46-4DA5-221D24B78246}"/>
              </a:ext>
            </a:extLst>
          </p:cNvPr>
          <p:cNvSpPr txBox="1"/>
          <p:nvPr/>
        </p:nvSpPr>
        <p:spPr>
          <a:xfrm>
            <a:off x="9553971" y="5940782"/>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Tree>
    <p:extLst>
      <p:ext uri="{BB962C8B-B14F-4D97-AF65-F5344CB8AC3E}">
        <p14:creationId xmlns:p14="http://schemas.microsoft.com/office/powerpoint/2010/main" val="42686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417E-2294-B004-6260-AA0AD2AEC577}"/>
              </a:ext>
            </a:extLst>
          </p:cNvPr>
          <p:cNvSpPr>
            <a:spLocks noGrp="1"/>
          </p:cNvSpPr>
          <p:nvPr>
            <p:ph type="title"/>
          </p:nvPr>
        </p:nvSpPr>
        <p:spPr/>
        <p:txBody>
          <a:bodyPr/>
          <a:lstStyle/>
          <a:p>
            <a:pPr algn="ctr"/>
            <a:r>
              <a:rPr lang="en-US" dirty="0"/>
              <a:t/>
            </a:r>
            <a:br>
              <a:rPr lang="en-US" dirty="0"/>
            </a:br>
            <a:r>
              <a:rPr lang="en-US" dirty="0"/>
              <a:t>- SECTION 2 -</a:t>
            </a:r>
            <a:br>
              <a:rPr lang="en-US" dirty="0"/>
            </a:br>
            <a:r>
              <a:rPr lang="en-US" dirty="0"/>
              <a:t>SKILLS, EXPERIENCE AND INDUSTRY CURRENCY</a:t>
            </a:r>
            <a:endParaRPr lang="en-AU" dirty="0"/>
          </a:p>
        </p:txBody>
      </p:sp>
      <p:sp>
        <p:nvSpPr>
          <p:cNvPr id="3" name="Text Placeholder 2">
            <a:extLst>
              <a:ext uri="{FF2B5EF4-FFF2-40B4-BE49-F238E27FC236}">
                <a16:creationId xmlns:a16="http://schemas.microsoft.com/office/drawing/2014/main" id="{92D07B49-23B9-F294-6907-AE7C1CE1B4D9}"/>
              </a:ext>
            </a:extLst>
          </p:cNvPr>
          <p:cNvSpPr>
            <a:spLocks noGrp="1"/>
          </p:cNvSpPr>
          <p:nvPr>
            <p:ph type="body" idx="1"/>
          </p:nvPr>
        </p:nvSpPr>
        <p:spPr/>
        <p:txBody>
          <a:bodyPr/>
          <a:lstStyle/>
          <a:p>
            <a:r>
              <a:rPr lang="en-US" dirty="0"/>
              <a:t>PAGE </a:t>
            </a:r>
            <a:endParaRPr lang="en-AU" dirty="0"/>
          </a:p>
        </p:txBody>
      </p:sp>
      <p:sp>
        <p:nvSpPr>
          <p:cNvPr id="5" name="Text Placeholder 2">
            <a:extLst>
              <a:ext uri="{FF2B5EF4-FFF2-40B4-BE49-F238E27FC236}">
                <a16:creationId xmlns:a16="http://schemas.microsoft.com/office/drawing/2014/main" id="{0B21923A-60BD-C671-008A-F8DFE99DB232}"/>
              </a:ext>
            </a:extLst>
          </p:cNvPr>
          <p:cNvSpPr txBox="1">
            <a:spLocks/>
          </p:cNvSpPr>
          <p:nvPr/>
        </p:nvSpPr>
        <p:spPr>
          <a:xfrm>
            <a:off x="1829237" y="2294650"/>
            <a:ext cx="1728192" cy="428397"/>
          </a:xfrm>
          <a:prstGeom prst="rect">
            <a:avLst/>
          </a:prstGeom>
        </p:spPr>
        <p:txBody>
          <a:bodyPr vert="horz" lIns="0" tIns="0" rIns="0" bIns="0" rtlCol="0" anchor="t">
            <a:noAutofit/>
          </a:bodyPr>
          <a:lstStyle>
            <a:lvl1pPr marL="0" indent="0" algn="ctr" defTabSz="1088776" rtl="0" eaLnBrk="1" latinLnBrk="0" hangingPunct="1">
              <a:spcBef>
                <a:spcPts val="300"/>
              </a:spcBef>
              <a:spcAft>
                <a:spcPts val="300"/>
              </a:spcAft>
              <a:buClr>
                <a:schemeClr val="tx1"/>
              </a:buClr>
              <a:buFont typeface="Arial" pitchFamily="34" charset="0"/>
              <a:buNone/>
              <a:defRPr lang="en-US" sz="3200" b="0" kern="1200" cap="all" baseline="0" dirty="0" smtClean="0">
                <a:solidFill>
                  <a:schemeClr val="bg1"/>
                </a:solidFill>
                <a:latin typeface="+mn-lt"/>
                <a:ea typeface="+mn-ea"/>
                <a:cs typeface="+mn-cs"/>
              </a:defRPr>
            </a:lvl1pPr>
            <a:lvl2pPr marL="544388" indent="0" algn="l" defTabSz="1088776" rtl="0" eaLnBrk="1" latinLnBrk="0" hangingPunct="1">
              <a:spcBef>
                <a:spcPts val="300"/>
              </a:spcBef>
              <a:spcAft>
                <a:spcPts val="300"/>
              </a:spcAft>
              <a:buClr>
                <a:srgbClr val="394049"/>
              </a:buClr>
              <a:buFont typeface="Arial" panose="020B0604020202020204" pitchFamily="34" charset="0"/>
              <a:buNone/>
              <a:defRPr lang="en-US" sz="2400" b="1" kern="1200">
                <a:solidFill>
                  <a:srgbClr val="394049"/>
                </a:solidFill>
                <a:latin typeface="+mn-lt"/>
                <a:ea typeface="+mn-ea"/>
                <a:cs typeface="+mn-cs"/>
              </a:defRPr>
            </a:lvl2pPr>
            <a:lvl3pPr marL="1088776" indent="0" algn="l" defTabSz="1088776" rtl="0" eaLnBrk="1" latinLnBrk="0" hangingPunct="1">
              <a:spcBef>
                <a:spcPts val="300"/>
              </a:spcBef>
              <a:spcAft>
                <a:spcPts val="300"/>
              </a:spcAft>
              <a:buClr>
                <a:srgbClr val="394049"/>
              </a:buClr>
              <a:buFont typeface="Arial Rounded MT"/>
              <a:buNone/>
              <a:defRPr lang="en-US" sz="2100" b="1" kern="1200">
                <a:solidFill>
                  <a:srgbClr val="394049"/>
                </a:solidFill>
                <a:latin typeface="+mn-lt"/>
                <a:ea typeface="+mn-ea"/>
                <a:cs typeface="+mn-cs"/>
              </a:defRPr>
            </a:lvl3pPr>
            <a:lvl4pPr marL="1633164" indent="0" algn="l" defTabSz="1088776" rtl="0" eaLnBrk="1" latinLnBrk="0" hangingPunct="1">
              <a:spcBef>
                <a:spcPts val="300"/>
              </a:spcBef>
              <a:spcAft>
                <a:spcPts val="300"/>
              </a:spcAft>
              <a:buClr>
                <a:srgbClr val="394049"/>
              </a:buClr>
              <a:buFont typeface="Arial" panose="020B0604020202020204" pitchFamily="34" charset="0"/>
              <a:buNone/>
              <a:defRPr lang="en-US" sz="1900" b="1" kern="1200" baseline="0">
                <a:solidFill>
                  <a:srgbClr val="394049"/>
                </a:solidFill>
                <a:latin typeface="+mn-lt"/>
                <a:ea typeface="+mn-ea"/>
                <a:cs typeface="+mn-cs"/>
              </a:defRPr>
            </a:lvl4pPr>
            <a:lvl5pPr marL="2177552" indent="0" algn="l" defTabSz="1088776" rtl="0" eaLnBrk="1" latinLnBrk="0" hangingPunct="1">
              <a:spcBef>
                <a:spcPts val="1200"/>
              </a:spcBef>
              <a:spcAft>
                <a:spcPts val="600"/>
              </a:spcAft>
              <a:buFont typeface="Arial" pitchFamily="34" charset="0"/>
              <a:buNone/>
              <a:defRPr lang="en-US" sz="1900" b="1" kern="1200" baseline="0">
                <a:solidFill>
                  <a:srgbClr val="394049"/>
                </a:solidFill>
                <a:latin typeface="Roboto Medium" panose="02000000000000000000" pitchFamily="2" charset="0"/>
                <a:ea typeface="Roboto Medium" panose="02000000000000000000" pitchFamily="2" charset="0"/>
                <a:cs typeface="+mn-cs"/>
              </a:defRPr>
            </a:lvl5pPr>
            <a:lvl6pPr marL="2721940" indent="0" algn="l" defTabSz="1088776" rtl="0" eaLnBrk="1" latinLnBrk="0" hangingPunct="1">
              <a:spcBef>
                <a:spcPts val="600"/>
              </a:spcBef>
              <a:spcAft>
                <a:spcPts val="3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6pPr>
            <a:lvl7pPr marL="3266328"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7pPr>
            <a:lvl8pPr marL="3810716"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8pPr>
            <a:lvl9pPr marL="4355104" indent="0" algn="l" defTabSz="1088776" rtl="0" eaLnBrk="1" latinLnBrk="0" hangingPunct="1">
              <a:spcBef>
                <a:spcPts val="600"/>
              </a:spcBef>
              <a:spcAft>
                <a:spcPts val="6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9pPr>
          </a:lstStyle>
          <a:p>
            <a:r>
              <a:rPr lang="en-AU" dirty="0"/>
              <a:t>2 </a:t>
            </a:r>
          </a:p>
        </p:txBody>
      </p:sp>
    </p:spTree>
    <p:extLst>
      <p:ext uri="{BB962C8B-B14F-4D97-AF65-F5344CB8AC3E}">
        <p14:creationId xmlns:p14="http://schemas.microsoft.com/office/powerpoint/2010/main" val="8774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p:txBody>
          <a:bodyPr>
            <a:normAutofit/>
          </a:bodyPr>
          <a:lstStyle/>
          <a:p>
            <a:r>
              <a:rPr lang="en-US" dirty="0"/>
              <a:t>Section 2: Skills, Experience and Industry Currency</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12" name="TextBox 11">
            <a:extLst>
              <a:ext uri="{FF2B5EF4-FFF2-40B4-BE49-F238E27FC236}">
                <a16:creationId xmlns:a16="http://schemas.microsoft.com/office/drawing/2014/main" id="{354302CA-E8D8-1400-C269-B314F8D41CED}"/>
              </a:ext>
            </a:extLst>
          </p:cNvPr>
          <p:cNvSpPr txBox="1"/>
          <p:nvPr/>
        </p:nvSpPr>
        <p:spPr>
          <a:xfrm>
            <a:off x="4945459" y="1197546"/>
            <a:ext cx="2376264" cy="415498"/>
          </a:xfrm>
          <a:prstGeom prst="rect">
            <a:avLst/>
          </a:prstGeom>
          <a:solidFill>
            <a:schemeClr val="accent2"/>
          </a:solidFill>
        </p:spPr>
        <p:txBody>
          <a:bodyPr wrap="square" rtlCol="0">
            <a:spAutoFit/>
          </a:bodyPr>
          <a:lstStyle/>
          <a:p>
            <a:pPr algn="ctr"/>
            <a:r>
              <a:rPr lang="en-US" b="1" dirty="0">
                <a:solidFill>
                  <a:schemeClr val="bg1"/>
                </a:solidFill>
              </a:rPr>
              <a:t>EXPERIENCE</a:t>
            </a:r>
            <a:endParaRPr lang="en-AU" b="1" dirty="0">
              <a:solidFill>
                <a:schemeClr val="bg1"/>
              </a:solidFill>
            </a:endParaRPr>
          </a:p>
        </p:txBody>
      </p:sp>
      <p:sp>
        <p:nvSpPr>
          <p:cNvPr id="15" name="TextBox 14">
            <a:extLst>
              <a:ext uri="{FF2B5EF4-FFF2-40B4-BE49-F238E27FC236}">
                <a16:creationId xmlns:a16="http://schemas.microsoft.com/office/drawing/2014/main" id="{56C4B7F0-3086-9C68-512E-B144EFA1A8F9}"/>
              </a:ext>
            </a:extLst>
          </p:cNvPr>
          <p:cNvSpPr txBox="1"/>
          <p:nvPr/>
        </p:nvSpPr>
        <p:spPr>
          <a:xfrm>
            <a:off x="1201043" y="1197546"/>
            <a:ext cx="2376264" cy="415498"/>
          </a:xfrm>
          <a:prstGeom prst="rect">
            <a:avLst/>
          </a:prstGeom>
          <a:solidFill>
            <a:srgbClr val="00B0F0"/>
          </a:solidFill>
        </p:spPr>
        <p:txBody>
          <a:bodyPr wrap="square" rtlCol="0">
            <a:spAutoFit/>
          </a:bodyPr>
          <a:lstStyle/>
          <a:p>
            <a:pPr algn="ctr"/>
            <a:r>
              <a:rPr lang="en-US" b="1" dirty="0">
                <a:solidFill>
                  <a:schemeClr val="bg1"/>
                </a:solidFill>
              </a:rPr>
              <a:t>SKILL</a:t>
            </a:r>
            <a:endParaRPr lang="en-AU" b="1" dirty="0">
              <a:solidFill>
                <a:schemeClr val="bg1"/>
              </a:solidFill>
            </a:endParaRPr>
          </a:p>
        </p:txBody>
      </p:sp>
      <p:sp>
        <p:nvSpPr>
          <p:cNvPr id="16" name="TextBox 15">
            <a:extLst>
              <a:ext uri="{FF2B5EF4-FFF2-40B4-BE49-F238E27FC236}">
                <a16:creationId xmlns:a16="http://schemas.microsoft.com/office/drawing/2014/main" id="{A2F70857-763E-6C94-09C9-60E6508E77D6}"/>
              </a:ext>
            </a:extLst>
          </p:cNvPr>
          <p:cNvSpPr txBox="1"/>
          <p:nvPr/>
        </p:nvSpPr>
        <p:spPr>
          <a:xfrm>
            <a:off x="8617867" y="1197546"/>
            <a:ext cx="2376264" cy="415498"/>
          </a:xfrm>
          <a:prstGeom prst="rect">
            <a:avLst/>
          </a:prstGeom>
          <a:solidFill>
            <a:schemeClr val="tx2"/>
          </a:solidFill>
        </p:spPr>
        <p:txBody>
          <a:bodyPr wrap="square" rtlCol="0">
            <a:spAutoFit/>
          </a:bodyPr>
          <a:lstStyle/>
          <a:p>
            <a:pPr algn="ctr"/>
            <a:r>
              <a:rPr lang="en-US" b="1" dirty="0">
                <a:solidFill>
                  <a:schemeClr val="bg1"/>
                </a:solidFill>
              </a:rPr>
              <a:t>CURRENCY</a:t>
            </a:r>
            <a:endParaRPr lang="en-AU" b="1" dirty="0">
              <a:solidFill>
                <a:schemeClr val="bg1"/>
              </a:solidFill>
            </a:endParaRPr>
          </a:p>
        </p:txBody>
      </p:sp>
      <p:sp>
        <p:nvSpPr>
          <p:cNvPr id="17" name="TextBox 16">
            <a:extLst>
              <a:ext uri="{FF2B5EF4-FFF2-40B4-BE49-F238E27FC236}">
                <a16:creationId xmlns:a16="http://schemas.microsoft.com/office/drawing/2014/main" id="{536DBC41-CCB4-0D35-1E5E-E895E5F3F555}"/>
              </a:ext>
            </a:extLst>
          </p:cNvPr>
          <p:cNvSpPr txBox="1"/>
          <p:nvPr/>
        </p:nvSpPr>
        <p:spPr>
          <a:xfrm>
            <a:off x="4937073" y="1614493"/>
            <a:ext cx="2376264" cy="2031325"/>
          </a:xfrm>
          <a:prstGeom prst="rect">
            <a:avLst/>
          </a:prstGeom>
          <a:noFill/>
        </p:spPr>
        <p:txBody>
          <a:bodyPr wrap="square" rtlCol="0">
            <a:spAutoFit/>
          </a:bodyPr>
          <a:lstStyle/>
          <a:p>
            <a:pPr algn="ctr"/>
            <a:r>
              <a:rPr lang="en-US" sz="1800" b="0" i="0" dirty="0">
                <a:solidFill>
                  <a:srgbClr val="040C28"/>
                </a:solidFill>
                <a:effectLst/>
              </a:rPr>
              <a:t>Knowledge or skill in a particular job or activity that you have gained </a:t>
            </a:r>
            <a:r>
              <a:rPr lang="en-US" sz="1800" dirty="0">
                <a:solidFill>
                  <a:srgbClr val="040C28"/>
                </a:solidFill>
              </a:rPr>
              <a:t>because</a:t>
            </a:r>
            <a:r>
              <a:rPr lang="en-US" sz="1800" b="0" i="0" dirty="0">
                <a:solidFill>
                  <a:srgbClr val="040C28"/>
                </a:solidFill>
                <a:effectLst/>
              </a:rPr>
              <a:t> you have done that job or activity for a long time</a:t>
            </a:r>
            <a:endParaRPr lang="en-AU" sz="1800" dirty="0"/>
          </a:p>
        </p:txBody>
      </p:sp>
      <p:sp>
        <p:nvSpPr>
          <p:cNvPr id="18" name="TextBox 17">
            <a:extLst>
              <a:ext uri="{FF2B5EF4-FFF2-40B4-BE49-F238E27FC236}">
                <a16:creationId xmlns:a16="http://schemas.microsoft.com/office/drawing/2014/main" id="{E382E60A-0466-312D-1DDA-6780B1534BAF}"/>
              </a:ext>
            </a:extLst>
          </p:cNvPr>
          <p:cNvSpPr txBox="1"/>
          <p:nvPr/>
        </p:nvSpPr>
        <p:spPr>
          <a:xfrm>
            <a:off x="1224165" y="4434681"/>
            <a:ext cx="3865310" cy="1200329"/>
          </a:xfrm>
          <a:prstGeom prst="rect">
            <a:avLst/>
          </a:prstGeom>
          <a:noFill/>
        </p:spPr>
        <p:txBody>
          <a:bodyPr wrap="square" rtlCol="0">
            <a:spAutoFit/>
          </a:bodyPr>
          <a:lstStyle/>
          <a:p>
            <a:pPr algn="ctr"/>
            <a:r>
              <a:rPr lang="en-US" sz="1800" dirty="0"/>
              <a:t>Skills and experience applying the skills and knowledge being trained in an employment or volunteer situation. </a:t>
            </a:r>
            <a:endParaRPr lang="en-AU" sz="1800" dirty="0"/>
          </a:p>
        </p:txBody>
      </p:sp>
      <p:sp>
        <p:nvSpPr>
          <p:cNvPr id="19" name="TextBox 18">
            <a:extLst>
              <a:ext uri="{FF2B5EF4-FFF2-40B4-BE49-F238E27FC236}">
                <a16:creationId xmlns:a16="http://schemas.microsoft.com/office/drawing/2014/main" id="{D7B46A87-9694-E18A-B3FB-78A58ECBCA11}"/>
              </a:ext>
            </a:extLst>
          </p:cNvPr>
          <p:cNvSpPr txBox="1"/>
          <p:nvPr/>
        </p:nvSpPr>
        <p:spPr>
          <a:xfrm>
            <a:off x="1201043" y="1592426"/>
            <a:ext cx="2376264" cy="1477328"/>
          </a:xfrm>
          <a:prstGeom prst="rect">
            <a:avLst/>
          </a:prstGeom>
          <a:noFill/>
        </p:spPr>
        <p:txBody>
          <a:bodyPr wrap="square" rtlCol="0">
            <a:spAutoFit/>
          </a:bodyPr>
          <a:lstStyle/>
          <a:p>
            <a:pPr algn="ctr"/>
            <a:r>
              <a:rPr lang="en-US" sz="1800" dirty="0">
                <a:solidFill>
                  <a:srgbClr val="040C28"/>
                </a:solidFill>
                <a:latin typeface="+mj-lt"/>
              </a:rPr>
              <a:t>T</a:t>
            </a:r>
            <a:r>
              <a:rPr lang="en-US" sz="1800" b="0" i="0" dirty="0">
                <a:solidFill>
                  <a:srgbClr val="040C28"/>
                </a:solidFill>
                <a:effectLst/>
                <a:latin typeface="+mj-lt"/>
              </a:rPr>
              <a:t>he ability to do something that comes </a:t>
            </a:r>
            <a:r>
              <a:rPr lang="en-US" sz="1800" b="0" i="0" dirty="0">
                <a:solidFill>
                  <a:srgbClr val="040C28"/>
                </a:solidFill>
                <a:effectLst/>
              </a:rPr>
              <a:t>from</a:t>
            </a:r>
            <a:r>
              <a:rPr lang="en-US" sz="1800" b="0" i="0" dirty="0">
                <a:solidFill>
                  <a:srgbClr val="040C28"/>
                </a:solidFill>
                <a:effectLst/>
                <a:latin typeface="+mj-lt"/>
              </a:rPr>
              <a:t> training, experience, or practice</a:t>
            </a:r>
            <a:endParaRPr lang="en-AU" sz="1800" dirty="0">
              <a:latin typeface="+mj-lt"/>
            </a:endParaRPr>
          </a:p>
        </p:txBody>
      </p:sp>
      <p:sp>
        <p:nvSpPr>
          <p:cNvPr id="20" name="Rectangle 19">
            <a:extLst>
              <a:ext uri="{FF2B5EF4-FFF2-40B4-BE49-F238E27FC236}">
                <a16:creationId xmlns:a16="http://schemas.microsoft.com/office/drawing/2014/main" id="{FF922A6E-3E40-207A-C0D1-510EA6B04347}"/>
              </a:ext>
            </a:extLst>
          </p:cNvPr>
          <p:cNvSpPr/>
          <p:nvPr/>
        </p:nvSpPr>
        <p:spPr>
          <a:xfrm>
            <a:off x="3929814" y="943630"/>
            <a:ext cx="57740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21" name="Rectangle 20">
            <a:extLst>
              <a:ext uri="{FF2B5EF4-FFF2-40B4-BE49-F238E27FC236}">
                <a16:creationId xmlns:a16="http://schemas.microsoft.com/office/drawing/2014/main" id="{F9CC652F-F9C2-F397-F023-F02CED5BEA48}"/>
              </a:ext>
            </a:extLst>
          </p:cNvPr>
          <p:cNvSpPr/>
          <p:nvPr/>
        </p:nvSpPr>
        <p:spPr>
          <a:xfrm>
            <a:off x="7687960" y="890667"/>
            <a:ext cx="57740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22" name="TextBox 21">
            <a:extLst>
              <a:ext uri="{FF2B5EF4-FFF2-40B4-BE49-F238E27FC236}">
                <a16:creationId xmlns:a16="http://schemas.microsoft.com/office/drawing/2014/main" id="{DD67F2AD-DE90-3D87-467D-73AA0C673C35}"/>
              </a:ext>
            </a:extLst>
          </p:cNvPr>
          <p:cNvSpPr txBox="1"/>
          <p:nvPr/>
        </p:nvSpPr>
        <p:spPr>
          <a:xfrm>
            <a:off x="8617867" y="1642626"/>
            <a:ext cx="2376264" cy="646331"/>
          </a:xfrm>
          <a:prstGeom prst="rect">
            <a:avLst/>
          </a:prstGeom>
          <a:noFill/>
        </p:spPr>
        <p:txBody>
          <a:bodyPr wrap="square" rtlCol="0">
            <a:spAutoFit/>
          </a:bodyPr>
          <a:lstStyle/>
          <a:p>
            <a:pPr algn="ctr"/>
            <a:r>
              <a:rPr lang="en-US" sz="1800" b="0" i="0" dirty="0">
                <a:solidFill>
                  <a:srgbClr val="040C28"/>
                </a:solidFill>
                <a:effectLst/>
              </a:rPr>
              <a:t>Within the last 3 years for all courses.</a:t>
            </a:r>
          </a:p>
        </p:txBody>
      </p:sp>
      <p:sp>
        <p:nvSpPr>
          <p:cNvPr id="23" name="Rectangle 22">
            <a:extLst>
              <a:ext uri="{FF2B5EF4-FFF2-40B4-BE49-F238E27FC236}">
                <a16:creationId xmlns:a16="http://schemas.microsoft.com/office/drawing/2014/main" id="{0B77792E-9C6E-A418-5531-98F87CCFA666}"/>
              </a:ext>
            </a:extLst>
          </p:cNvPr>
          <p:cNvSpPr/>
          <p:nvPr/>
        </p:nvSpPr>
        <p:spPr>
          <a:xfrm>
            <a:off x="494913" y="3604701"/>
            <a:ext cx="56457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4" name="TextBox 23">
            <a:extLst>
              <a:ext uri="{FF2B5EF4-FFF2-40B4-BE49-F238E27FC236}">
                <a16:creationId xmlns:a16="http://schemas.microsoft.com/office/drawing/2014/main" id="{E8C0E384-AF2F-BDE2-163B-BD200115B05E}"/>
              </a:ext>
            </a:extLst>
          </p:cNvPr>
          <p:cNvSpPr txBox="1"/>
          <p:nvPr/>
        </p:nvSpPr>
        <p:spPr>
          <a:xfrm>
            <a:off x="1224165" y="3858617"/>
            <a:ext cx="3865309" cy="415498"/>
          </a:xfrm>
          <a:prstGeom prst="rect">
            <a:avLst/>
          </a:prstGeom>
          <a:solidFill>
            <a:schemeClr val="accent3"/>
          </a:solidFill>
        </p:spPr>
        <p:txBody>
          <a:bodyPr wrap="square" rtlCol="0">
            <a:spAutoFit/>
          </a:bodyPr>
          <a:lstStyle/>
          <a:p>
            <a:pPr algn="ctr"/>
            <a:r>
              <a:rPr lang="en-US" b="1" dirty="0"/>
              <a:t>INDUSTRY CURRENCY</a:t>
            </a:r>
            <a:endParaRPr lang="en-AU" b="1" dirty="0"/>
          </a:p>
        </p:txBody>
      </p:sp>
      <p:pic>
        <p:nvPicPr>
          <p:cNvPr id="3" name="Picture 2">
            <a:extLst>
              <a:ext uri="{FF2B5EF4-FFF2-40B4-BE49-F238E27FC236}">
                <a16:creationId xmlns:a16="http://schemas.microsoft.com/office/drawing/2014/main" id="{D441CE87-BDF1-10DD-493A-1C3419B1D878}"/>
              </a:ext>
            </a:extLst>
          </p:cNvPr>
          <p:cNvPicPr>
            <a:picLocks noChangeAspect="1"/>
          </p:cNvPicPr>
          <p:nvPr/>
        </p:nvPicPr>
        <p:blipFill>
          <a:blip r:embed="rId2"/>
          <a:srcRect/>
          <a:stretch/>
        </p:blipFill>
        <p:spPr>
          <a:xfrm>
            <a:off x="7200978" y="3348018"/>
            <a:ext cx="4521122" cy="2173325"/>
          </a:xfrm>
          <a:prstGeom prst="rect">
            <a:avLst/>
          </a:prstGeom>
        </p:spPr>
      </p:pic>
    </p:spTree>
    <p:extLst>
      <p:ext uri="{BB962C8B-B14F-4D97-AF65-F5344CB8AC3E}">
        <p14:creationId xmlns:p14="http://schemas.microsoft.com/office/powerpoint/2010/main" val="323498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p:txBody>
          <a:bodyPr>
            <a:normAutofit/>
          </a:bodyPr>
          <a:lstStyle/>
          <a:p>
            <a:r>
              <a:rPr lang="en-US" dirty="0"/>
              <a:t>Section 2: Skills, Experience and Industry Currency</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5" name="TextBox 4">
            <a:extLst>
              <a:ext uri="{FF2B5EF4-FFF2-40B4-BE49-F238E27FC236}">
                <a16:creationId xmlns:a16="http://schemas.microsoft.com/office/drawing/2014/main" id="{DE08FDCD-414A-19E8-AACF-EEF1C049FFBF}"/>
              </a:ext>
            </a:extLst>
          </p:cNvPr>
          <p:cNvSpPr txBox="1"/>
          <p:nvPr/>
        </p:nvSpPr>
        <p:spPr>
          <a:xfrm>
            <a:off x="264940" y="1269554"/>
            <a:ext cx="3384375" cy="4308872"/>
          </a:xfrm>
          <a:prstGeom prst="rect">
            <a:avLst/>
          </a:prstGeom>
          <a:noFill/>
          <a:ln w="38100">
            <a:solidFill>
              <a:srgbClr val="00B0F0"/>
            </a:solidFill>
          </a:ln>
        </p:spPr>
        <p:txBody>
          <a:bodyPr wrap="square" rtlCol="0">
            <a:spAutoFit/>
          </a:bodyPr>
          <a:lstStyle/>
          <a:p>
            <a:r>
              <a:rPr lang="en-US" sz="1800" b="1" dirty="0"/>
              <a:t>FIRST AID</a:t>
            </a:r>
          </a:p>
          <a:p>
            <a:r>
              <a:rPr lang="en-US" sz="1600" dirty="0"/>
              <a:t>1. Managing teams of first aiders at events and on patrol. Responding to and treating various first aid related incidents. Maintaining and recording use of first aid equipment.</a:t>
            </a:r>
          </a:p>
          <a:p>
            <a:endParaRPr lang="en-US" sz="1600" dirty="0"/>
          </a:p>
          <a:p>
            <a:r>
              <a:rPr lang="en-US" sz="1600" dirty="0"/>
              <a:t>2. As a sports trainer, my role is to provide first aid for all injuries and first aid incidents for all training and matches involving all Senior teams. Injuries include soft tissue injures, fractures, dislocations, bleeding,  concussion, teeth injuries.</a:t>
            </a:r>
          </a:p>
          <a:p>
            <a:endParaRPr lang="en-US" sz="1600" dirty="0"/>
          </a:p>
        </p:txBody>
      </p:sp>
      <p:sp>
        <p:nvSpPr>
          <p:cNvPr id="6" name="TextBox 5">
            <a:extLst>
              <a:ext uri="{FF2B5EF4-FFF2-40B4-BE49-F238E27FC236}">
                <a16:creationId xmlns:a16="http://schemas.microsoft.com/office/drawing/2014/main" id="{FA74117B-0EEF-D522-D402-26C37A66ACED}"/>
              </a:ext>
            </a:extLst>
          </p:cNvPr>
          <p:cNvSpPr txBox="1"/>
          <p:nvPr/>
        </p:nvSpPr>
        <p:spPr>
          <a:xfrm>
            <a:off x="3865339" y="1273255"/>
            <a:ext cx="4176464" cy="4308872"/>
          </a:xfrm>
          <a:prstGeom prst="rect">
            <a:avLst/>
          </a:prstGeom>
          <a:noFill/>
          <a:ln w="38100">
            <a:solidFill>
              <a:schemeClr val="accent2"/>
            </a:solidFill>
          </a:ln>
        </p:spPr>
        <p:txBody>
          <a:bodyPr wrap="square" rtlCol="0">
            <a:spAutoFit/>
          </a:bodyPr>
          <a:lstStyle/>
          <a:p>
            <a:r>
              <a:rPr lang="en-US" sz="1800" b="1" dirty="0"/>
              <a:t>POOL/SURF LIFEGUARD</a:t>
            </a:r>
          </a:p>
          <a:p>
            <a:r>
              <a:rPr lang="en-US" sz="1600" dirty="0"/>
              <a:t>1. In my role as a pool lifeguard I am responsible for the supervision of patrons across the different pools and features within the facility, conducting preventative actions and rescues.</a:t>
            </a:r>
          </a:p>
          <a:p>
            <a:endParaRPr lang="en-US" sz="1600" dirty="0"/>
          </a:p>
          <a:p>
            <a:r>
              <a:rPr lang="en-US" sz="1600" dirty="0"/>
              <a:t>2. As a volunteer lifesaver, I work as part of a team patrolling in an open water environment, assessing risks,  supervising beach visitors and performing rescues and using oxygen and BVM where required. To maintain currency of my skills and knowledge in a pool environment I update my qualifications each year and attended events such as the Aquatic Industry Summit and Industry Masterclass on Supervision </a:t>
            </a:r>
          </a:p>
        </p:txBody>
      </p:sp>
      <p:sp>
        <p:nvSpPr>
          <p:cNvPr id="7" name="TextBox 6">
            <a:extLst>
              <a:ext uri="{FF2B5EF4-FFF2-40B4-BE49-F238E27FC236}">
                <a16:creationId xmlns:a16="http://schemas.microsoft.com/office/drawing/2014/main" id="{0310C37B-907E-B507-C33E-DB4060B3EF99}"/>
              </a:ext>
            </a:extLst>
          </p:cNvPr>
          <p:cNvSpPr txBox="1"/>
          <p:nvPr/>
        </p:nvSpPr>
        <p:spPr>
          <a:xfrm>
            <a:off x="8185819" y="1258295"/>
            <a:ext cx="3744416" cy="4308872"/>
          </a:xfrm>
          <a:prstGeom prst="rect">
            <a:avLst/>
          </a:prstGeom>
          <a:noFill/>
          <a:ln w="38100">
            <a:solidFill>
              <a:schemeClr val="accent3"/>
            </a:solidFill>
          </a:ln>
        </p:spPr>
        <p:txBody>
          <a:bodyPr wrap="square" rtlCol="0">
            <a:spAutoFit/>
          </a:bodyPr>
          <a:lstStyle/>
          <a:p>
            <a:r>
              <a:rPr lang="en-US" sz="1800" b="1" dirty="0"/>
              <a:t>SWIM TEACHER </a:t>
            </a:r>
          </a:p>
          <a:p>
            <a:r>
              <a:rPr lang="en-US" sz="1600" dirty="0"/>
              <a:t>1. In my role as a Swim Teacher I develop and adapt lesson plans focusing on water </a:t>
            </a:r>
            <a:r>
              <a:rPr lang="en-US" sz="1600" dirty="0" err="1"/>
              <a:t>familiarisation</a:t>
            </a:r>
            <a:r>
              <a:rPr lang="en-US" sz="1600" dirty="0"/>
              <a:t>, water safety and stroke development. I deliver lessons ranging in duration from 30-45 minutes to infants and children to both small groups and individuals.</a:t>
            </a:r>
          </a:p>
          <a:p>
            <a:endParaRPr lang="en-US" sz="1600" dirty="0"/>
          </a:p>
          <a:p>
            <a:r>
              <a:rPr lang="en-US" sz="1600" dirty="0"/>
              <a:t>2. As a  School Teacher I am required , develop plans to structure skill development. I apply this knowledge to the delivery of swim lessons to primary school students as part of our water safety lessons within the PE curriculum.</a:t>
            </a:r>
          </a:p>
        </p:txBody>
      </p:sp>
    </p:spTree>
    <p:extLst>
      <p:ext uri="{BB962C8B-B14F-4D97-AF65-F5344CB8AC3E}">
        <p14:creationId xmlns:p14="http://schemas.microsoft.com/office/powerpoint/2010/main" val="376027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609706" y="3240244"/>
            <a:ext cx="6784026" cy="1801700"/>
          </a:xfrm>
        </p:spPr>
        <p:txBody>
          <a:bodyPr>
            <a:normAutofit/>
          </a:bodyPr>
          <a:lstStyle/>
          <a:p>
            <a:r>
              <a:rPr lang="en-US" dirty="0">
                <a:solidFill>
                  <a:schemeClr val="tx1"/>
                </a:solidFill>
              </a:rPr>
              <a:t>For details of the requirements of these roles, refer to</a:t>
            </a:r>
          </a:p>
          <a:p>
            <a:pPr marL="285750" indent="-285750">
              <a:buFont typeface="Arial" panose="020B0604020202020204" pitchFamily="34" charset="0"/>
              <a:buChar char="•"/>
            </a:pPr>
            <a:r>
              <a:rPr lang="en-US" dirty="0">
                <a:solidFill>
                  <a:schemeClr val="tx1"/>
                </a:solidFill>
                <a:hlinkClick r:id="rId2"/>
              </a:rPr>
              <a:t>SOP 1.03 – Patrol Member Duties </a:t>
            </a:r>
            <a:endParaRPr lang="en-US" dirty="0">
              <a:solidFill>
                <a:schemeClr val="tx1"/>
              </a:solidFill>
            </a:endParaRPr>
          </a:p>
          <a:p>
            <a:pPr marL="285750" indent="-285750">
              <a:buFont typeface="Arial" panose="020B0604020202020204" pitchFamily="34" charset="0"/>
              <a:buChar char="•"/>
            </a:pPr>
            <a:r>
              <a:rPr lang="en-US" dirty="0">
                <a:solidFill>
                  <a:schemeClr val="tx1"/>
                </a:solidFill>
                <a:hlinkClick r:id="rId3"/>
              </a:rPr>
              <a:t>SOP 8.03 – Water Safety Procedures</a:t>
            </a:r>
            <a:endParaRPr lang="en-US" dirty="0">
              <a:solidFill>
                <a:schemeClr val="tx1"/>
              </a:solidFill>
            </a:endParaRPr>
          </a:p>
          <a:p>
            <a:pPr marL="285750" indent="-285750">
              <a:buFont typeface="Arial" panose="020B0604020202020204" pitchFamily="34" charset="0"/>
              <a:buChar char="•"/>
            </a:pPr>
            <a:r>
              <a:rPr lang="en-US" b="1" dirty="0">
                <a:solidFill>
                  <a:schemeClr val="tx1"/>
                </a:solidFill>
              </a:rPr>
              <a:t>For a position description, refer to your original employment application or discuss it with your supervisor</a:t>
            </a:r>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2: Skills, Experience and Industry Currency</a:t>
            </a:r>
            <a:endParaRPr lang="en-AU" dirty="0"/>
          </a:p>
        </p:txBody>
      </p:sp>
      <p:pic>
        <p:nvPicPr>
          <p:cNvPr id="3" name="Picture 2">
            <a:extLst>
              <a:ext uri="{FF2B5EF4-FFF2-40B4-BE49-F238E27FC236}">
                <a16:creationId xmlns:a16="http://schemas.microsoft.com/office/drawing/2014/main" id="{F3CA2648-0C3C-6927-8A9A-97082C7314F3}"/>
              </a:ext>
            </a:extLst>
          </p:cNvPr>
          <p:cNvPicPr>
            <a:picLocks noChangeAspect="1"/>
          </p:cNvPicPr>
          <p:nvPr/>
        </p:nvPicPr>
        <p:blipFill>
          <a:blip r:embed="rId4"/>
          <a:srcRect/>
          <a:stretch/>
        </p:blipFill>
        <p:spPr bwMode="auto">
          <a:xfrm>
            <a:off x="594612" y="997347"/>
            <a:ext cx="6799120" cy="1721224"/>
          </a:xfrm>
          <a:prstGeom prst="rect">
            <a:avLst/>
          </a:prstGeom>
          <a:noFill/>
          <a:ln>
            <a:noFill/>
          </a:ln>
        </p:spPr>
      </p:pic>
      <p:sp>
        <p:nvSpPr>
          <p:cNvPr id="5" name="TextBox 4">
            <a:extLst>
              <a:ext uri="{FF2B5EF4-FFF2-40B4-BE49-F238E27FC236}">
                <a16:creationId xmlns:a16="http://schemas.microsoft.com/office/drawing/2014/main" id="{B9946B9C-661A-879B-7AA9-AA11A9BA0F8B}"/>
              </a:ext>
            </a:extLst>
          </p:cNvPr>
          <p:cNvSpPr txBox="1"/>
          <p:nvPr/>
        </p:nvSpPr>
        <p:spPr>
          <a:xfrm>
            <a:off x="7825779" y="997346"/>
            <a:ext cx="3743921" cy="2308324"/>
          </a:xfrm>
          <a:prstGeom prst="rect">
            <a:avLst/>
          </a:prstGeom>
          <a:noFill/>
          <a:ln>
            <a:solidFill>
              <a:schemeClr val="tx2"/>
            </a:solidFill>
          </a:ln>
        </p:spPr>
        <p:txBody>
          <a:bodyPr wrap="square">
            <a:spAutoFit/>
          </a:bodyPr>
          <a:lstStyle/>
          <a:p>
            <a:pPr algn="l" rtl="0" fontAlgn="base"/>
            <a:r>
              <a:rPr lang="en-US" sz="1800" b="1" i="0" u="none" strike="noStrike" dirty="0">
                <a:solidFill>
                  <a:schemeClr val="accent2"/>
                </a:solidFill>
                <a:effectLst/>
                <a:latin typeface="Arial" panose="020B0604020202020204" pitchFamily="34" charset="0"/>
              </a:rPr>
              <a:t>Evidence</a:t>
            </a:r>
            <a:r>
              <a:rPr lang="en-US" sz="1800" b="0" i="0" u="none" strike="noStrike" dirty="0">
                <a:solidFill>
                  <a:srgbClr val="000000"/>
                </a:solidFill>
                <a:effectLst/>
                <a:latin typeface="Arial" panose="020B0604020202020204" pitchFamily="34" charset="0"/>
              </a:rPr>
              <a:t> to demonstrate industry currency might include:</a:t>
            </a:r>
            <a:r>
              <a:rPr lang="en-US" sz="1800" b="0" i="0" dirty="0">
                <a:solidFill>
                  <a:srgbClr val="000000"/>
                </a:solidFill>
                <a:effectLst/>
                <a:latin typeface="Arial" panose="020B0604020202020204" pitchFamily="34" charset="0"/>
              </a:rPr>
              <a:t>​</a:t>
            </a:r>
            <a:endParaRPr lang="en-US" sz="1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Letters from supervisors for employment activities, paid or volunteer</a:t>
            </a: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Documentation and letters from suppliers, clients and service providers </a:t>
            </a:r>
            <a:r>
              <a:rPr lang="en-US" sz="1800" b="0" i="0" dirty="0">
                <a:solidFill>
                  <a:srgbClr val="000000"/>
                </a:solidFill>
                <a:effectLst/>
                <a:latin typeface="Arial" panose="020B0604020202020204" pitchFamily="34" charset="0"/>
              </a:rPr>
              <a:t>​</a:t>
            </a:r>
          </a:p>
        </p:txBody>
      </p:sp>
      <p:sp>
        <p:nvSpPr>
          <p:cNvPr id="10" name="TextBox 9">
            <a:extLst>
              <a:ext uri="{FF2B5EF4-FFF2-40B4-BE49-F238E27FC236}">
                <a16:creationId xmlns:a16="http://schemas.microsoft.com/office/drawing/2014/main" id="{45369995-AC50-5C1F-2FA4-3C5052D06C20}"/>
              </a:ext>
            </a:extLst>
          </p:cNvPr>
          <p:cNvSpPr txBox="1"/>
          <p:nvPr/>
        </p:nvSpPr>
        <p:spPr>
          <a:xfrm>
            <a:off x="9553971" y="5950074"/>
            <a:ext cx="2376264" cy="738664"/>
          </a:xfrm>
          <a:prstGeom prst="rect">
            <a:avLst/>
          </a:prstGeom>
          <a:solidFill>
            <a:srgbClr val="00B0F0"/>
          </a:solidFill>
        </p:spPr>
        <p:txBody>
          <a:bodyPr wrap="square" rtlCol="0">
            <a:spAutoFit/>
          </a:bodyPr>
          <a:lstStyle/>
          <a:p>
            <a:pPr algn="ctr"/>
            <a:r>
              <a:rPr lang="en-US" b="1" dirty="0">
                <a:solidFill>
                  <a:schemeClr val="bg1"/>
                </a:solidFill>
              </a:rPr>
              <a:t>SUPPORT AVAILABLE</a:t>
            </a:r>
            <a:endParaRPr lang="en-AU" b="1" dirty="0">
              <a:solidFill>
                <a:schemeClr val="bg1"/>
              </a:solidFill>
            </a:endParaRPr>
          </a:p>
        </p:txBody>
      </p:sp>
      <p:sp>
        <p:nvSpPr>
          <p:cNvPr id="4" name="TextBox 3">
            <a:extLst>
              <a:ext uri="{FF2B5EF4-FFF2-40B4-BE49-F238E27FC236}">
                <a16:creationId xmlns:a16="http://schemas.microsoft.com/office/drawing/2014/main" id="{BE2D21BF-7498-3F02-753D-AF43B815F191}"/>
              </a:ext>
            </a:extLst>
          </p:cNvPr>
          <p:cNvSpPr txBox="1"/>
          <p:nvPr/>
        </p:nvSpPr>
        <p:spPr>
          <a:xfrm>
            <a:off x="7825780" y="4509914"/>
            <a:ext cx="3743920" cy="1008112"/>
          </a:xfrm>
          <a:prstGeom prst="rect">
            <a:avLst/>
          </a:prstGeom>
          <a:noFill/>
          <a:ln w="28575">
            <a:solidFill>
              <a:srgbClr val="00B0F0"/>
            </a:solidFill>
          </a:ln>
        </p:spPr>
        <p:txBody>
          <a:bodyPr wrap="square" rtlCol="0">
            <a:spAutoFit/>
          </a:bodyPr>
          <a:lstStyle/>
          <a:p>
            <a:r>
              <a:rPr lang="en-US" sz="2000" dirty="0"/>
              <a:t>Contact the QA team to discuss your options if you cannot provide evidence. </a:t>
            </a:r>
            <a:endParaRPr lang="en-AU" sz="2000" dirty="0"/>
          </a:p>
        </p:txBody>
      </p:sp>
    </p:spTree>
    <p:extLst>
      <p:ext uri="{BB962C8B-B14F-4D97-AF65-F5344CB8AC3E}">
        <p14:creationId xmlns:p14="http://schemas.microsoft.com/office/powerpoint/2010/main" val="362767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685020" y="3573809"/>
            <a:ext cx="6141219" cy="1712791"/>
          </a:xfrm>
        </p:spPr>
        <p:txBody>
          <a:bodyPr>
            <a:noAutofit/>
          </a:bodyPr>
          <a:lstStyle/>
          <a:p>
            <a:r>
              <a:rPr lang="en-US" dirty="0">
                <a:solidFill>
                  <a:schemeClr val="tx1"/>
                </a:solidFill>
              </a:rPr>
              <a:t>We acknowledge not everyone has been an LSV Lifeguard, Sports Trainer/Water Safety or Patrolling Member but may have held other roles where they use the skills and knowledge they are training and assessing. </a:t>
            </a:r>
          </a:p>
          <a:p>
            <a:r>
              <a:rPr lang="en-US" b="1" dirty="0">
                <a:solidFill>
                  <a:schemeClr val="tx1"/>
                </a:solidFill>
              </a:rPr>
              <a:t>Use this table to tell us more about these other roles!</a:t>
            </a:r>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2: Skills, Experience and Industry Currency</a:t>
            </a:r>
            <a:endParaRPr lang="en-AU" dirty="0"/>
          </a:p>
        </p:txBody>
      </p:sp>
      <p:sp>
        <p:nvSpPr>
          <p:cNvPr id="5" name="TextBox 4">
            <a:extLst>
              <a:ext uri="{FF2B5EF4-FFF2-40B4-BE49-F238E27FC236}">
                <a16:creationId xmlns:a16="http://schemas.microsoft.com/office/drawing/2014/main" id="{B9946B9C-661A-879B-7AA9-AA11A9BA0F8B}"/>
              </a:ext>
            </a:extLst>
          </p:cNvPr>
          <p:cNvSpPr txBox="1"/>
          <p:nvPr/>
        </p:nvSpPr>
        <p:spPr>
          <a:xfrm>
            <a:off x="7665987" y="996085"/>
            <a:ext cx="3898472" cy="2308324"/>
          </a:xfrm>
          <a:prstGeom prst="rect">
            <a:avLst/>
          </a:prstGeom>
          <a:noFill/>
          <a:ln>
            <a:solidFill>
              <a:schemeClr val="tx2"/>
            </a:solidFill>
          </a:ln>
        </p:spPr>
        <p:txBody>
          <a:bodyPr wrap="square">
            <a:spAutoFit/>
          </a:bodyPr>
          <a:lstStyle/>
          <a:p>
            <a:pPr algn="l" rtl="0" fontAlgn="base"/>
            <a:r>
              <a:rPr lang="en-US" sz="1800" b="1" i="0" u="none" strike="noStrike" dirty="0">
                <a:solidFill>
                  <a:schemeClr val="accent2"/>
                </a:solidFill>
                <a:effectLst/>
                <a:latin typeface="Arial" panose="020B0604020202020204" pitchFamily="34" charset="0"/>
              </a:rPr>
              <a:t>Evidence</a:t>
            </a:r>
            <a:r>
              <a:rPr lang="en-US" sz="1800" b="0" i="0" u="none" strike="noStrike" dirty="0">
                <a:solidFill>
                  <a:srgbClr val="000000"/>
                </a:solidFill>
                <a:effectLst/>
                <a:latin typeface="Arial" panose="020B0604020202020204" pitchFamily="34" charset="0"/>
              </a:rPr>
              <a:t> to demonstrate industry currency might include:</a:t>
            </a:r>
            <a:r>
              <a:rPr lang="en-US" sz="1800" b="0" i="0" dirty="0">
                <a:solidFill>
                  <a:srgbClr val="000000"/>
                </a:solidFill>
                <a:effectLst/>
                <a:latin typeface="Arial" panose="020B0604020202020204" pitchFamily="34" charset="0"/>
              </a:rPr>
              <a:t>​</a:t>
            </a:r>
            <a:endParaRPr lang="en-US" sz="1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Letters from supervisors for employment activities, paid or volunteer </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Documentation and letters from suppliers, clients and service providers </a:t>
            </a:r>
            <a:r>
              <a:rPr lang="en-US" sz="1800" b="0" i="0" dirty="0">
                <a:solidFill>
                  <a:srgbClr val="000000"/>
                </a:solidFill>
                <a:effectLst/>
                <a:latin typeface="Arial" panose="020B0604020202020204" pitchFamily="34" charset="0"/>
              </a:rPr>
              <a:t>​</a:t>
            </a:r>
          </a:p>
        </p:txBody>
      </p:sp>
      <p:sp>
        <p:nvSpPr>
          <p:cNvPr id="10" name="TextBox 9">
            <a:extLst>
              <a:ext uri="{FF2B5EF4-FFF2-40B4-BE49-F238E27FC236}">
                <a16:creationId xmlns:a16="http://schemas.microsoft.com/office/drawing/2014/main" id="{45369995-AC50-5C1F-2FA4-3C5052D06C20}"/>
              </a:ext>
            </a:extLst>
          </p:cNvPr>
          <p:cNvSpPr txBox="1"/>
          <p:nvPr/>
        </p:nvSpPr>
        <p:spPr>
          <a:xfrm>
            <a:off x="9553971" y="5950074"/>
            <a:ext cx="2376264" cy="738664"/>
          </a:xfrm>
          <a:prstGeom prst="rect">
            <a:avLst/>
          </a:prstGeom>
          <a:solidFill>
            <a:srgbClr val="00B0F0"/>
          </a:solidFill>
        </p:spPr>
        <p:txBody>
          <a:bodyPr wrap="square" rtlCol="0">
            <a:spAutoFit/>
          </a:bodyPr>
          <a:lstStyle/>
          <a:p>
            <a:pPr algn="ctr"/>
            <a:r>
              <a:rPr lang="en-US" b="1" dirty="0">
                <a:solidFill>
                  <a:schemeClr val="bg1"/>
                </a:solidFill>
              </a:rPr>
              <a:t>SUPPORT AVAILABLE</a:t>
            </a:r>
            <a:endParaRPr lang="en-AU" b="1" dirty="0">
              <a:solidFill>
                <a:schemeClr val="bg1"/>
              </a:solidFill>
            </a:endParaRPr>
          </a:p>
        </p:txBody>
      </p:sp>
      <p:sp>
        <p:nvSpPr>
          <p:cNvPr id="11" name="TextBox 10">
            <a:extLst>
              <a:ext uri="{FF2B5EF4-FFF2-40B4-BE49-F238E27FC236}">
                <a16:creationId xmlns:a16="http://schemas.microsoft.com/office/drawing/2014/main" id="{1207F879-780D-51B7-2E2A-F38EC92BE119}"/>
              </a:ext>
            </a:extLst>
          </p:cNvPr>
          <p:cNvSpPr txBox="1"/>
          <p:nvPr/>
        </p:nvSpPr>
        <p:spPr>
          <a:xfrm>
            <a:off x="7669671" y="4428588"/>
            <a:ext cx="3894788" cy="1015663"/>
          </a:xfrm>
          <a:prstGeom prst="rect">
            <a:avLst/>
          </a:prstGeom>
          <a:noFill/>
          <a:ln w="28575">
            <a:solidFill>
              <a:srgbClr val="00B0F0"/>
            </a:solidFill>
          </a:ln>
        </p:spPr>
        <p:txBody>
          <a:bodyPr wrap="square" rtlCol="0">
            <a:spAutoFit/>
          </a:bodyPr>
          <a:lstStyle/>
          <a:p>
            <a:r>
              <a:rPr lang="en-US" sz="2000" dirty="0"/>
              <a:t>Contact the QA team to discuss your options if you cannot provide evidence. </a:t>
            </a:r>
            <a:endParaRPr lang="en-AU" sz="2000" dirty="0"/>
          </a:p>
        </p:txBody>
      </p:sp>
      <p:pic>
        <p:nvPicPr>
          <p:cNvPr id="8" name="Picture 7">
            <a:extLst>
              <a:ext uri="{FF2B5EF4-FFF2-40B4-BE49-F238E27FC236}">
                <a16:creationId xmlns:a16="http://schemas.microsoft.com/office/drawing/2014/main" id="{97107B8E-8996-C94A-3C10-58224A1B5226}"/>
              </a:ext>
            </a:extLst>
          </p:cNvPr>
          <p:cNvPicPr>
            <a:picLocks noChangeAspect="1"/>
          </p:cNvPicPr>
          <p:nvPr/>
        </p:nvPicPr>
        <p:blipFill>
          <a:blip r:embed="rId2"/>
          <a:srcRect/>
          <a:stretch/>
        </p:blipFill>
        <p:spPr>
          <a:xfrm>
            <a:off x="685021" y="1001117"/>
            <a:ext cx="6141219" cy="2097002"/>
          </a:xfrm>
          <a:prstGeom prst="rect">
            <a:avLst/>
          </a:prstGeom>
        </p:spPr>
      </p:pic>
    </p:spTree>
    <p:extLst>
      <p:ext uri="{BB962C8B-B14F-4D97-AF65-F5344CB8AC3E}">
        <p14:creationId xmlns:p14="http://schemas.microsoft.com/office/powerpoint/2010/main" val="420037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417E-2294-B004-6260-AA0AD2AEC577}"/>
              </a:ext>
            </a:extLst>
          </p:cNvPr>
          <p:cNvSpPr>
            <a:spLocks noGrp="1"/>
          </p:cNvSpPr>
          <p:nvPr>
            <p:ph type="title"/>
          </p:nvPr>
        </p:nvSpPr>
        <p:spPr/>
        <p:txBody>
          <a:bodyPr/>
          <a:lstStyle/>
          <a:p>
            <a:pPr algn="ctr"/>
            <a:r>
              <a:rPr lang="en-US" dirty="0"/>
              <a:t/>
            </a:r>
            <a:br>
              <a:rPr lang="en-US" dirty="0"/>
            </a:br>
            <a:r>
              <a:rPr lang="en-US" dirty="0"/>
              <a:t>- SECTION 3 - PROFESSIONAL DEVELOPMENT IN VET/TRAINING AND ASSESSMENT</a:t>
            </a:r>
            <a:endParaRPr lang="en-AU" dirty="0"/>
          </a:p>
        </p:txBody>
      </p:sp>
      <p:sp>
        <p:nvSpPr>
          <p:cNvPr id="3" name="Text Placeholder 2">
            <a:extLst>
              <a:ext uri="{FF2B5EF4-FFF2-40B4-BE49-F238E27FC236}">
                <a16:creationId xmlns:a16="http://schemas.microsoft.com/office/drawing/2014/main" id="{92D07B49-23B9-F294-6907-AE7C1CE1B4D9}"/>
              </a:ext>
            </a:extLst>
          </p:cNvPr>
          <p:cNvSpPr>
            <a:spLocks noGrp="1"/>
          </p:cNvSpPr>
          <p:nvPr>
            <p:ph type="body" idx="1"/>
          </p:nvPr>
        </p:nvSpPr>
        <p:spPr/>
        <p:txBody>
          <a:bodyPr/>
          <a:lstStyle/>
          <a:p>
            <a:r>
              <a:rPr lang="en-US" dirty="0"/>
              <a:t>PAGE </a:t>
            </a:r>
            <a:endParaRPr lang="en-AU" dirty="0"/>
          </a:p>
        </p:txBody>
      </p:sp>
      <p:sp>
        <p:nvSpPr>
          <p:cNvPr id="5" name="Text Placeholder 2">
            <a:extLst>
              <a:ext uri="{FF2B5EF4-FFF2-40B4-BE49-F238E27FC236}">
                <a16:creationId xmlns:a16="http://schemas.microsoft.com/office/drawing/2014/main" id="{0B21923A-60BD-C671-008A-F8DFE99DB232}"/>
              </a:ext>
            </a:extLst>
          </p:cNvPr>
          <p:cNvSpPr txBox="1">
            <a:spLocks/>
          </p:cNvSpPr>
          <p:nvPr/>
        </p:nvSpPr>
        <p:spPr>
          <a:xfrm>
            <a:off x="1829237" y="2294650"/>
            <a:ext cx="1728192" cy="428397"/>
          </a:xfrm>
          <a:prstGeom prst="rect">
            <a:avLst/>
          </a:prstGeom>
        </p:spPr>
        <p:txBody>
          <a:bodyPr vert="horz" lIns="0" tIns="0" rIns="0" bIns="0" rtlCol="0" anchor="t">
            <a:noAutofit/>
          </a:bodyPr>
          <a:lstStyle>
            <a:lvl1pPr marL="0" indent="0" algn="ctr" defTabSz="1088776" rtl="0" eaLnBrk="1" latinLnBrk="0" hangingPunct="1">
              <a:spcBef>
                <a:spcPts val="300"/>
              </a:spcBef>
              <a:spcAft>
                <a:spcPts val="300"/>
              </a:spcAft>
              <a:buClr>
                <a:schemeClr val="tx1"/>
              </a:buClr>
              <a:buFont typeface="Arial" pitchFamily="34" charset="0"/>
              <a:buNone/>
              <a:defRPr lang="en-US" sz="3200" b="0" kern="1200" cap="all" baseline="0" dirty="0" smtClean="0">
                <a:solidFill>
                  <a:schemeClr val="bg1"/>
                </a:solidFill>
                <a:latin typeface="+mn-lt"/>
                <a:ea typeface="+mn-ea"/>
                <a:cs typeface="+mn-cs"/>
              </a:defRPr>
            </a:lvl1pPr>
            <a:lvl2pPr marL="544388" indent="0" algn="l" defTabSz="1088776" rtl="0" eaLnBrk="1" latinLnBrk="0" hangingPunct="1">
              <a:spcBef>
                <a:spcPts val="300"/>
              </a:spcBef>
              <a:spcAft>
                <a:spcPts val="300"/>
              </a:spcAft>
              <a:buClr>
                <a:srgbClr val="394049"/>
              </a:buClr>
              <a:buFont typeface="Arial" panose="020B0604020202020204" pitchFamily="34" charset="0"/>
              <a:buNone/>
              <a:defRPr lang="en-US" sz="2400" b="1" kern="1200">
                <a:solidFill>
                  <a:srgbClr val="394049"/>
                </a:solidFill>
                <a:latin typeface="+mn-lt"/>
                <a:ea typeface="+mn-ea"/>
                <a:cs typeface="+mn-cs"/>
              </a:defRPr>
            </a:lvl2pPr>
            <a:lvl3pPr marL="1088776" indent="0" algn="l" defTabSz="1088776" rtl="0" eaLnBrk="1" latinLnBrk="0" hangingPunct="1">
              <a:spcBef>
                <a:spcPts val="300"/>
              </a:spcBef>
              <a:spcAft>
                <a:spcPts val="300"/>
              </a:spcAft>
              <a:buClr>
                <a:srgbClr val="394049"/>
              </a:buClr>
              <a:buFont typeface="Arial Rounded MT"/>
              <a:buNone/>
              <a:defRPr lang="en-US" sz="2100" b="1" kern="1200">
                <a:solidFill>
                  <a:srgbClr val="394049"/>
                </a:solidFill>
                <a:latin typeface="+mn-lt"/>
                <a:ea typeface="+mn-ea"/>
                <a:cs typeface="+mn-cs"/>
              </a:defRPr>
            </a:lvl3pPr>
            <a:lvl4pPr marL="1633164" indent="0" algn="l" defTabSz="1088776" rtl="0" eaLnBrk="1" latinLnBrk="0" hangingPunct="1">
              <a:spcBef>
                <a:spcPts val="300"/>
              </a:spcBef>
              <a:spcAft>
                <a:spcPts val="300"/>
              </a:spcAft>
              <a:buClr>
                <a:srgbClr val="394049"/>
              </a:buClr>
              <a:buFont typeface="Arial" panose="020B0604020202020204" pitchFamily="34" charset="0"/>
              <a:buNone/>
              <a:defRPr lang="en-US" sz="1900" b="1" kern="1200" baseline="0">
                <a:solidFill>
                  <a:srgbClr val="394049"/>
                </a:solidFill>
                <a:latin typeface="+mn-lt"/>
                <a:ea typeface="+mn-ea"/>
                <a:cs typeface="+mn-cs"/>
              </a:defRPr>
            </a:lvl4pPr>
            <a:lvl5pPr marL="2177552" indent="0" algn="l" defTabSz="1088776" rtl="0" eaLnBrk="1" latinLnBrk="0" hangingPunct="1">
              <a:spcBef>
                <a:spcPts val="1200"/>
              </a:spcBef>
              <a:spcAft>
                <a:spcPts val="600"/>
              </a:spcAft>
              <a:buFont typeface="Arial" pitchFamily="34" charset="0"/>
              <a:buNone/>
              <a:defRPr lang="en-US" sz="1900" b="1" kern="1200" baseline="0">
                <a:solidFill>
                  <a:srgbClr val="394049"/>
                </a:solidFill>
                <a:latin typeface="Roboto Medium" panose="02000000000000000000" pitchFamily="2" charset="0"/>
                <a:ea typeface="Roboto Medium" panose="02000000000000000000" pitchFamily="2" charset="0"/>
                <a:cs typeface="+mn-cs"/>
              </a:defRPr>
            </a:lvl5pPr>
            <a:lvl6pPr marL="2721940" indent="0" algn="l" defTabSz="1088776" rtl="0" eaLnBrk="1" latinLnBrk="0" hangingPunct="1">
              <a:spcBef>
                <a:spcPts val="600"/>
              </a:spcBef>
              <a:spcAft>
                <a:spcPts val="3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6pPr>
            <a:lvl7pPr marL="3266328"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7pPr>
            <a:lvl8pPr marL="3810716"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8pPr>
            <a:lvl9pPr marL="4355104" indent="0" algn="l" defTabSz="1088776" rtl="0" eaLnBrk="1" latinLnBrk="0" hangingPunct="1">
              <a:spcBef>
                <a:spcPts val="600"/>
              </a:spcBef>
              <a:spcAft>
                <a:spcPts val="6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9pPr>
          </a:lstStyle>
          <a:p>
            <a:r>
              <a:rPr lang="en-AU" dirty="0"/>
              <a:t>3</a:t>
            </a:r>
          </a:p>
        </p:txBody>
      </p:sp>
    </p:spTree>
    <p:extLst>
      <p:ext uri="{BB962C8B-B14F-4D97-AF65-F5344CB8AC3E}">
        <p14:creationId xmlns:p14="http://schemas.microsoft.com/office/powerpoint/2010/main" val="211464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83A17-BA97-7D42-1EF8-C8F3766C02D0}"/>
              </a:ext>
            </a:extLst>
          </p:cNvPr>
          <p:cNvSpPr>
            <a:spLocks noGrp="1"/>
          </p:cNvSpPr>
          <p:nvPr>
            <p:ph sz="quarter" idx="11"/>
          </p:nvPr>
        </p:nvSpPr>
        <p:spPr/>
        <p:txBody>
          <a:bodyPr>
            <a:normAutofit fontScale="92500" lnSpcReduction="10000"/>
          </a:bodyPr>
          <a:lstStyle/>
          <a:p>
            <a:pPr algn="just"/>
            <a:r>
              <a:rPr lang="en-US" dirty="0"/>
              <a:t>Completion of a Trainer Matrix allows LSV to demonstrate that as an RTO, we are adhering to our requirements under Standard 1 of the </a:t>
            </a:r>
            <a:r>
              <a:rPr lang="en-US" i="1" dirty="0"/>
              <a:t>Standards for RTOs 2015 </a:t>
            </a:r>
            <a:r>
              <a:rPr lang="en-US" dirty="0"/>
              <a:t>and, in particular, </a:t>
            </a:r>
            <a:r>
              <a:rPr lang="en-US" b="1" dirty="0"/>
              <a:t>Clauses 1.13 to 1.16</a:t>
            </a:r>
          </a:p>
          <a:p>
            <a:pPr algn="just"/>
            <a:endParaRPr lang="en-US" b="1" dirty="0"/>
          </a:p>
          <a:p>
            <a:pPr algn="just"/>
            <a:r>
              <a:rPr lang="en-US" b="1" dirty="0"/>
              <a:t>In simple terms, as a TAF, you must:</a:t>
            </a:r>
          </a:p>
          <a:p>
            <a:pPr marL="342900" indent="-342900" algn="just">
              <a:buAutoNum type="arabicPeriod"/>
            </a:pPr>
            <a:r>
              <a:rPr lang="en-US" dirty="0"/>
              <a:t>Hold a current Training and Assessment Qualification as outlined in the standards</a:t>
            </a:r>
          </a:p>
          <a:p>
            <a:pPr marL="609600" lvl="1" indent="-342900" algn="just"/>
            <a:r>
              <a:rPr lang="en-US" dirty="0"/>
              <a:t>TAE40122</a:t>
            </a:r>
          </a:p>
          <a:p>
            <a:pPr marL="609600" lvl="1" indent="-342900" algn="just"/>
            <a:r>
              <a:rPr lang="en-US" dirty="0"/>
              <a:t>TAE40116</a:t>
            </a:r>
          </a:p>
          <a:p>
            <a:pPr marL="609600" lvl="1" indent="-342900" algn="just"/>
            <a:r>
              <a:rPr lang="en-US" dirty="0"/>
              <a:t>TAE40110 </a:t>
            </a:r>
            <a:r>
              <a:rPr lang="en-US" b="1" dirty="0"/>
              <a:t>plus</a:t>
            </a:r>
            <a:r>
              <a:rPr lang="en-US" dirty="0"/>
              <a:t> TAELLN411 or TAELLN401A </a:t>
            </a:r>
            <a:r>
              <a:rPr lang="en-US" b="1" dirty="0"/>
              <a:t>and</a:t>
            </a:r>
            <a:r>
              <a:rPr lang="en-US" dirty="0"/>
              <a:t> TAEASS502A or TAEASS502B</a:t>
            </a:r>
          </a:p>
          <a:p>
            <a:pPr marL="609600" lvl="1" indent="-342900" algn="just"/>
            <a:r>
              <a:rPr lang="en-US" dirty="0"/>
              <a:t>TAESS00001 or TAESS00011 (Assessors Only)</a:t>
            </a:r>
          </a:p>
          <a:p>
            <a:pPr marL="609600" lvl="1" indent="-342900" algn="just"/>
            <a:r>
              <a:rPr lang="en-US" dirty="0"/>
              <a:t>TAESS00007 or TAESS00014 or BSBCMM411 </a:t>
            </a:r>
            <a:r>
              <a:rPr lang="en-US" b="1" dirty="0"/>
              <a:t>and</a:t>
            </a:r>
            <a:r>
              <a:rPr lang="en-US" dirty="0"/>
              <a:t> TAEDEL301(Trainer under supervision)</a:t>
            </a:r>
          </a:p>
          <a:p>
            <a:pPr marL="342900" indent="-342900" algn="just">
              <a:buAutoNum type="arabicPeriod"/>
            </a:pPr>
            <a:r>
              <a:rPr lang="en-US" dirty="0"/>
              <a:t>Hold the units of competency at least to the level being delivered </a:t>
            </a:r>
          </a:p>
          <a:p>
            <a:pPr marL="342900" indent="-342900" algn="just">
              <a:buAutoNum type="arabicPeriod"/>
            </a:pPr>
            <a:r>
              <a:rPr lang="en-US" dirty="0"/>
              <a:t>Have industry skills directly relevant to the training and assessment provided</a:t>
            </a:r>
          </a:p>
          <a:p>
            <a:pPr marL="342900" indent="-342900" algn="just">
              <a:buAutoNum type="arabicPeriod"/>
            </a:pPr>
            <a:r>
              <a:rPr lang="en-US" dirty="0"/>
              <a:t>Have current knowledge and skills in vocational training and learning that informs their training and assessment</a:t>
            </a:r>
          </a:p>
          <a:p>
            <a:pPr algn="just"/>
            <a:endParaRPr lang="en-US" dirty="0"/>
          </a:p>
          <a:p>
            <a:pPr algn="just"/>
            <a:endParaRPr lang="en-US" b="1" dirty="0"/>
          </a:p>
          <a:p>
            <a:pPr algn="just"/>
            <a:endParaRPr lang="en-US" dirty="0"/>
          </a:p>
          <a:p>
            <a:pPr algn="just"/>
            <a:endParaRPr lang="en-AU" dirty="0"/>
          </a:p>
        </p:txBody>
      </p:sp>
      <p:sp>
        <p:nvSpPr>
          <p:cNvPr id="3" name="Title 2">
            <a:extLst>
              <a:ext uri="{FF2B5EF4-FFF2-40B4-BE49-F238E27FC236}">
                <a16:creationId xmlns:a16="http://schemas.microsoft.com/office/drawing/2014/main" id="{FD92DAEA-297B-8586-CAF6-D87BFF2FC312}"/>
              </a:ext>
            </a:extLst>
          </p:cNvPr>
          <p:cNvSpPr>
            <a:spLocks noGrp="1"/>
          </p:cNvSpPr>
          <p:nvPr>
            <p:ph type="title"/>
          </p:nvPr>
        </p:nvSpPr>
        <p:spPr/>
        <p:txBody>
          <a:bodyPr/>
          <a:lstStyle/>
          <a:p>
            <a:r>
              <a:rPr lang="en-US" dirty="0"/>
              <a:t>Why do we need to complete a Trainer Matrix?</a:t>
            </a:r>
            <a:endParaRPr lang="en-AU" dirty="0"/>
          </a:p>
        </p:txBody>
      </p:sp>
    </p:spTree>
    <p:extLst>
      <p:ext uri="{BB962C8B-B14F-4D97-AF65-F5344CB8AC3E}">
        <p14:creationId xmlns:p14="http://schemas.microsoft.com/office/powerpoint/2010/main" val="30987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a:xfrm>
            <a:off x="625138" y="301584"/>
            <a:ext cx="10944898" cy="1016079"/>
          </a:xfrm>
        </p:spPr>
        <p:txBody>
          <a:bodyPr>
            <a:normAutofit/>
          </a:bodyPr>
          <a:lstStyle/>
          <a:p>
            <a:r>
              <a:rPr lang="en-US" dirty="0"/>
              <a:t>Section 3: Professional Development in VET/</a:t>
            </a:r>
            <a:br>
              <a:rPr lang="en-US" dirty="0"/>
            </a:br>
            <a:r>
              <a:rPr lang="en-US" dirty="0"/>
              <a:t>Training and Assessment</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18" name="TextBox 17">
            <a:extLst>
              <a:ext uri="{FF2B5EF4-FFF2-40B4-BE49-F238E27FC236}">
                <a16:creationId xmlns:a16="http://schemas.microsoft.com/office/drawing/2014/main" id="{E382E60A-0466-312D-1DDA-6780B1534BAF}"/>
              </a:ext>
            </a:extLst>
          </p:cNvPr>
          <p:cNvSpPr txBox="1"/>
          <p:nvPr/>
        </p:nvSpPr>
        <p:spPr>
          <a:xfrm>
            <a:off x="552971" y="1934939"/>
            <a:ext cx="3592770" cy="2031325"/>
          </a:xfrm>
          <a:prstGeom prst="rect">
            <a:avLst/>
          </a:prstGeom>
          <a:noFill/>
        </p:spPr>
        <p:txBody>
          <a:bodyPr wrap="square" rtlCol="0">
            <a:spAutoFit/>
          </a:bodyPr>
          <a:lstStyle/>
          <a:p>
            <a:r>
              <a:rPr lang="en-US" sz="1800" dirty="0">
                <a:latin typeface="arial" panose="020B0604020202020204" pitchFamily="34" charset="0"/>
              </a:rPr>
              <a:t>How have you stayed up-to-date with requirements in the VET sector?</a:t>
            </a:r>
          </a:p>
          <a:p>
            <a:endParaRPr lang="en-US" sz="1800" dirty="0">
              <a:latin typeface="arial" panose="020B0604020202020204" pitchFamily="34" charset="0"/>
            </a:endParaRPr>
          </a:p>
          <a:p>
            <a:r>
              <a:rPr lang="en-US" sz="1800" dirty="0">
                <a:latin typeface="arial" panose="020B0604020202020204" pitchFamily="34" charset="0"/>
              </a:rPr>
              <a:t>How have you improved or developed your training style and skills?</a:t>
            </a:r>
            <a:r>
              <a:rPr lang="en-US" sz="1800" dirty="0"/>
              <a:t> </a:t>
            </a:r>
            <a:endParaRPr lang="en-AU" sz="1800" dirty="0"/>
          </a:p>
        </p:txBody>
      </p:sp>
      <p:sp>
        <p:nvSpPr>
          <p:cNvPr id="24" name="TextBox 23">
            <a:extLst>
              <a:ext uri="{FF2B5EF4-FFF2-40B4-BE49-F238E27FC236}">
                <a16:creationId xmlns:a16="http://schemas.microsoft.com/office/drawing/2014/main" id="{E8C0E384-AF2F-BDE2-163B-BD200115B05E}"/>
              </a:ext>
            </a:extLst>
          </p:cNvPr>
          <p:cNvSpPr txBox="1"/>
          <p:nvPr/>
        </p:nvSpPr>
        <p:spPr>
          <a:xfrm>
            <a:off x="640179" y="1541698"/>
            <a:ext cx="3592770" cy="415498"/>
          </a:xfrm>
          <a:prstGeom prst="rect">
            <a:avLst/>
          </a:prstGeom>
          <a:solidFill>
            <a:schemeClr val="accent2"/>
          </a:solidFill>
        </p:spPr>
        <p:txBody>
          <a:bodyPr wrap="square" rtlCol="0">
            <a:spAutoFit/>
          </a:bodyPr>
          <a:lstStyle/>
          <a:p>
            <a:pPr algn="ctr"/>
            <a:r>
              <a:rPr lang="en-US" b="1" dirty="0">
                <a:solidFill>
                  <a:schemeClr val="bg1"/>
                </a:solidFill>
              </a:rPr>
              <a:t>WHAT IS VET PD</a:t>
            </a:r>
            <a:endParaRPr lang="en-AU" b="1" dirty="0">
              <a:solidFill>
                <a:schemeClr val="bg1"/>
              </a:solidFill>
            </a:endParaRPr>
          </a:p>
        </p:txBody>
      </p:sp>
      <p:sp>
        <p:nvSpPr>
          <p:cNvPr id="2" name="TextBox 1">
            <a:extLst>
              <a:ext uri="{FF2B5EF4-FFF2-40B4-BE49-F238E27FC236}">
                <a16:creationId xmlns:a16="http://schemas.microsoft.com/office/drawing/2014/main" id="{8E6E73FA-93C4-12C9-9B22-114F0814C8F3}"/>
              </a:ext>
            </a:extLst>
          </p:cNvPr>
          <p:cNvSpPr txBox="1"/>
          <p:nvPr/>
        </p:nvSpPr>
        <p:spPr>
          <a:xfrm>
            <a:off x="620912" y="4523138"/>
            <a:ext cx="3607812" cy="400110"/>
          </a:xfrm>
          <a:prstGeom prst="rect">
            <a:avLst/>
          </a:prstGeom>
          <a:noFill/>
        </p:spPr>
        <p:txBody>
          <a:bodyPr wrap="square" rtlCol="0">
            <a:spAutoFit/>
          </a:bodyPr>
          <a:lstStyle/>
          <a:p>
            <a:r>
              <a:rPr lang="en-US" sz="2000" dirty="0"/>
              <a:t>Volunteer TAFs - 8 hours</a:t>
            </a:r>
          </a:p>
        </p:txBody>
      </p:sp>
      <p:sp>
        <p:nvSpPr>
          <p:cNvPr id="3" name="TextBox 2">
            <a:extLst>
              <a:ext uri="{FF2B5EF4-FFF2-40B4-BE49-F238E27FC236}">
                <a16:creationId xmlns:a16="http://schemas.microsoft.com/office/drawing/2014/main" id="{C0C381CD-F35B-289E-FFAF-D9B4F1D84B9D}"/>
              </a:ext>
            </a:extLst>
          </p:cNvPr>
          <p:cNvSpPr txBox="1"/>
          <p:nvPr/>
        </p:nvSpPr>
        <p:spPr>
          <a:xfrm>
            <a:off x="625138" y="4077866"/>
            <a:ext cx="3607811" cy="415498"/>
          </a:xfrm>
          <a:prstGeom prst="rect">
            <a:avLst/>
          </a:prstGeom>
          <a:solidFill>
            <a:srgbClr val="00B0F0"/>
          </a:solidFill>
        </p:spPr>
        <p:txBody>
          <a:bodyPr wrap="square" rtlCol="0">
            <a:spAutoFit/>
          </a:bodyPr>
          <a:lstStyle/>
          <a:p>
            <a:pPr algn="ctr"/>
            <a:r>
              <a:rPr lang="en-US" b="1" dirty="0">
                <a:solidFill>
                  <a:schemeClr val="bg1"/>
                </a:solidFill>
              </a:rPr>
              <a:t>REQUIREMENTS PER YEAR</a:t>
            </a:r>
            <a:endParaRPr lang="en-AU" b="1" dirty="0">
              <a:solidFill>
                <a:schemeClr val="bg1"/>
              </a:solidFill>
            </a:endParaRPr>
          </a:p>
        </p:txBody>
      </p:sp>
      <p:sp>
        <p:nvSpPr>
          <p:cNvPr id="4" name="TextBox 3">
            <a:extLst>
              <a:ext uri="{FF2B5EF4-FFF2-40B4-BE49-F238E27FC236}">
                <a16:creationId xmlns:a16="http://schemas.microsoft.com/office/drawing/2014/main" id="{B6E82DEA-961A-3BC3-A6E0-6B36657E6B48}"/>
              </a:ext>
            </a:extLst>
          </p:cNvPr>
          <p:cNvSpPr txBox="1"/>
          <p:nvPr/>
        </p:nvSpPr>
        <p:spPr>
          <a:xfrm>
            <a:off x="5495060" y="1917626"/>
            <a:ext cx="6227040" cy="2031325"/>
          </a:xfrm>
          <a:prstGeom prst="rect">
            <a:avLst/>
          </a:prstGeom>
          <a:noFill/>
        </p:spPr>
        <p:txBody>
          <a:bodyPr wrap="square" rtlCol="0">
            <a:spAutoFit/>
          </a:bodyPr>
          <a:lstStyle/>
          <a:p>
            <a:pPr marL="285750" indent="-285750"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Certificate of attendance/completion</a:t>
            </a:r>
            <a:r>
              <a:rPr lang="en-US" sz="1800" b="0" i="0" dirty="0">
                <a:solidFill>
                  <a:srgbClr val="000000"/>
                </a:solidFill>
                <a:effectLst/>
                <a:latin typeface="Arial" panose="020B060402020202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Meeting minutes along with agenda &amp; presentations Receipt of payment – supported by copies of training materials or agenda</a:t>
            </a:r>
            <a:r>
              <a:rPr lang="en-US" sz="1800" b="0" i="0" dirty="0">
                <a:solidFill>
                  <a:srgbClr val="000000"/>
                </a:solidFill>
                <a:effectLst/>
                <a:latin typeface="Arial" panose="020B060402020202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Signed confirmation of attendance at a meeting or discussion developing skills and knowledge with summary of content </a:t>
            </a:r>
            <a:endParaRPr lang="en-US" sz="1800" b="0" i="0"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B0F47DDB-11BB-9B2C-F4D3-5F8BA9E0CC22}"/>
              </a:ext>
            </a:extLst>
          </p:cNvPr>
          <p:cNvSpPr txBox="1"/>
          <p:nvPr/>
        </p:nvSpPr>
        <p:spPr>
          <a:xfrm>
            <a:off x="5495059" y="1541698"/>
            <a:ext cx="6059937" cy="415498"/>
          </a:xfrm>
          <a:prstGeom prst="rect">
            <a:avLst/>
          </a:prstGeom>
          <a:solidFill>
            <a:schemeClr val="tx2"/>
          </a:solidFill>
        </p:spPr>
        <p:txBody>
          <a:bodyPr wrap="square" rtlCol="0">
            <a:spAutoFit/>
          </a:bodyPr>
          <a:lstStyle/>
          <a:p>
            <a:pPr algn="ctr"/>
            <a:r>
              <a:rPr lang="en-US" b="1" dirty="0">
                <a:solidFill>
                  <a:schemeClr val="bg1"/>
                </a:solidFill>
              </a:rPr>
              <a:t>EVIDENCE OF COMPLETED PD</a:t>
            </a:r>
            <a:endParaRPr lang="en-AU" b="1" dirty="0">
              <a:solidFill>
                <a:schemeClr val="bg1"/>
              </a:solidFill>
            </a:endParaRPr>
          </a:p>
        </p:txBody>
      </p:sp>
      <p:sp>
        <p:nvSpPr>
          <p:cNvPr id="10" name="TextBox 9">
            <a:extLst>
              <a:ext uri="{FF2B5EF4-FFF2-40B4-BE49-F238E27FC236}">
                <a16:creationId xmlns:a16="http://schemas.microsoft.com/office/drawing/2014/main" id="{F15B5A1C-A5A6-D06E-7E4C-8562D6CEA20A}"/>
              </a:ext>
            </a:extLst>
          </p:cNvPr>
          <p:cNvSpPr txBox="1"/>
          <p:nvPr/>
        </p:nvSpPr>
        <p:spPr>
          <a:xfrm>
            <a:off x="5521523" y="4077866"/>
            <a:ext cx="6128569" cy="415498"/>
          </a:xfrm>
          <a:prstGeom prst="rect">
            <a:avLst/>
          </a:prstGeom>
          <a:solidFill>
            <a:schemeClr val="accent3"/>
          </a:solidFill>
        </p:spPr>
        <p:txBody>
          <a:bodyPr wrap="square" rtlCol="0">
            <a:spAutoFit/>
          </a:bodyPr>
          <a:lstStyle/>
          <a:p>
            <a:r>
              <a:rPr lang="en-US" b="1" dirty="0"/>
              <a:t>WHERE COULD I LOCATE WHAT I HAVE DONE?</a:t>
            </a:r>
            <a:endParaRPr lang="en-AU" b="1" dirty="0"/>
          </a:p>
        </p:txBody>
      </p:sp>
      <p:sp>
        <p:nvSpPr>
          <p:cNvPr id="27" name="TextBox 26">
            <a:extLst>
              <a:ext uri="{FF2B5EF4-FFF2-40B4-BE49-F238E27FC236}">
                <a16:creationId xmlns:a16="http://schemas.microsoft.com/office/drawing/2014/main" id="{E41AEE52-1E32-1249-0661-F60164FB6485}"/>
              </a:ext>
            </a:extLst>
          </p:cNvPr>
          <p:cNvSpPr txBox="1"/>
          <p:nvPr/>
        </p:nvSpPr>
        <p:spPr>
          <a:xfrm>
            <a:off x="5495059" y="4471018"/>
            <a:ext cx="6227040" cy="1200329"/>
          </a:xfrm>
          <a:prstGeom prst="rect">
            <a:avLst/>
          </a:prstGeom>
          <a:noFill/>
        </p:spPr>
        <p:txBody>
          <a:bodyPr wrap="square" rtlCol="0">
            <a:spAutoFit/>
          </a:bodyPr>
          <a:lstStyle/>
          <a:p>
            <a:pPr marL="285750" indent="-285750" algn="l" rtl="0" fontAlgn="base">
              <a:buFont typeface="Arial" panose="020B0604020202020204" pitchFamily="34" charset="0"/>
              <a:buChar char="•"/>
            </a:pPr>
            <a:r>
              <a:rPr lang="en-US" sz="1800" dirty="0">
                <a:solidFill>
                  <a:srgbClr val="000000"/>
                </a:solidFill>
                <a:latin typeface="Arial" panose="020B0604020202020204" pitchFamily="34" charset="0"/>
              </a:rPr>
              <a:t>What did you list in your 2022/2023 PD Plan?</a:t>
            </a:r>
          </a:p>
          <a:p>
            <a:pPr marL="285750" indent="-285750"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Completed with LSV? </a:t>
            </a:r>
          </a:p>
          <a:p>
            <a:pPr marL="285750" indent="-285750"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Completed </a:t>
            </a:r>
            <a:r>
              <a:rPr lang="en-US" sz="1800" dirty="0">
                <a:solidFill>
                  <a:srgbClr val="000000"/>
                </a:solidFill>
                <a:latin typeface="Arial" panose="020B0604020202020204" pitchFamily="34" charset="0"/>
              </a:rPr>
              <a:t>with </a:t>
            </a:r>
            <a:r>
              <a:rPr lang="en-US" sz="1800" b="0" i="0" dirty="0">
                <a:solidFill>
                  <a:srgbClr val="000000"/>
                </a:solidFill>
                <a:effectLst/>
                <a:latin typeface="Arial" panose="020B0604020202020204" pitchFamily="34" charset="0"/>
              </a:rPr>
              <a:t>VELG? Check </a:t>
            </a:r>
            <a:r>
              <a:rPr lang="en-US" sz="1800" dirty="0">
                <a:solidFill>
                  <a:srgbClr val="000000"/>
                </a:solidFill>
                <a:latin typeface="Arial" panose="020B0604020202020204" pitchFamily="34" charset="0"/>
              </a:rPr>
              <a:t>Velg for invoices and certificates!</a:t>
            </a:r>
            <a:endParaRPr lang="en-US" sz="1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984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a:xfrm>
            <a:off x="625138" y="301584"/>
            <a:ext cx="10944898" cy="1016079"/>
          </a:xfrm>
        </p:spPr>
        <p:txBody>
          <a:bodyPr>
            <a:normAutofit/>
          </a:bodyPr>
          <a:lstStyle/>
          <a:p>
            <a:r>
              <a:rPr lang="en-US" dirty="0"/>
              <a:t>Section 3: Professional Development in VET / </a:t>
            </a:r>
            <a:br>
              <a:rPr lang="en-US" dirty="0"/>
            </a:br>
            <a:r>
              <a:rPr lang="en-US" dirty="0"/>
              <a:t>Training and Assessment</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18" name="TextBox 17">
            <a:extLst>
              <a:ext uri="{FF2B5EF4-FFF2-40B4-BE49-F238E27FC236}">
                <a16:creationId xmlns:a16="http://schemas.microsoft.com/office/drawing/2014/main" id="{E382E60A-0466-312D-1DDA-6780B1534BAF}"/>
              </a:ext>
            </a:extLst>
          </p:cNvPr>
          <p:cNvSpPr txBox="1"/>
          <p:nvPr/>
        </p:nvSpPr>
        <p:spPr>
          <a:xfrm>
            <a:off x="640177" y="2071836"/>
            <a:ext cx="10785999" cy="2693045"/>
          </a:xfrm>
          <a:prstGeom prst="rect">
            <a:avLst/>
          </a:prstGeom>
          <a:noFill/>
        </p:spPr>
        <p:txBody>
          <a:bodyPr wrap="square" rtlCol="0">
            <a:spAutoFit/>
          </a:bodyPr>
          <a:lstStyle/>
          <a:p>
            <a:r>
              <a:rPr lang="en-US" sz="1800" dirty="0">
                <a:latin typeface="arial" panose="020B0604020202020204" pitchFamily="34" charset="0"/>
              </a:rPr>
              <a:t>LSV maintains a Corporate Membership with </a:t>
            </a:r>
            <a:r>
              <a:rPr lang="en-US" sz="1800" b="1" dirty="0" err="1">
                <a:latin typeface="arial" panose="020B0604020202020204" pitchFamily="34" charset="0"/>
              </a:rPr>
              <a:t>Velg</a:t>
            </a:r>
            <a:r>
              <a:rPr lang="en-US" sz="1800" b="1" dirty="0">
                <a:latin typeface="arial" panose="020B0604020202020204" pitchFamily="34" charset="0"/>
              </a:rPr>
              <a:t> Training, </a:t>
            </a:r>
            <a:r>
              <a:rPr lang="en-US" sz="1800" dirty="0">
                <a:latin typeface="arial" panose="020B0604020202020204" pitchFamily="34" charset="0"/>
              </a:rPr>
              <a:t>which allows our TAFs to request a sibling membership. </a:t>
            </a:r>
          </a:p>
          <a:p>
            <a:pPr>
              <a:spcBef>
                <a:spcPts val="300"/>
              </a:spcBef>
              <a:spcAft>
                <a:spcPts val="300"/>
              </a:spcAft>
            </a:pPr>
            <a:r>
              <a:rPr lang="en-US" sz="1800" dirty="0" err="1">
                <a:latin typeface="arial" panose="020B0604020202020204" pitchFamily="34" charset="0"/>
              </a:rPr>
              <a:t>Velg</a:t>
            </a:r>
            <a:r>
              <a:rPr lang="en-US" sz="1800" dirty="0">
                <a:latin typeface="arial" panose="020B0604020202020204" pitchFamily="34" charset="0"/>
              </a:rPr>
              <a:t> Training - </a:t>
            </a:r>
            <a:r>
              <a:rPr lang="en-US" sz="1800" dirty="0">
                <a:latin typeface="arial" panose="020B0604020202020204" pitchFamily="34" charset="0"/>
                <a:hlinkClick r:id="rId2"/>
              </a:rPr>
              <a:t>https://www.velgtraining.com/</a:t>
            </a:r>
            <a:r>
              <a:rPr lang="en-US" sz="1800" dirty="0">
                <a:latin typeface="arial" panose="020B0604020202020204" pitchFamily="34" charset="0"/>
              </a:rPr>
              <a:t> - </a:t>
            </a:r>
          </a:p>
          <a:p>
            <a:pPr marL="285750" indent="-285750">
              <a:spcBef>
                <a:spcPts val="300"/>
              </a:spcBef>
              <a:spcAft>
                <a:spcPts val="300"/>
              </a:spcAft>
              <a:buFont typeface="Wingdings" panose="05000000000000000000" pitchFamily="2" charset="2"/>
              <a:buChar char="ü"/>
            </a:pPr>
            <a:r>
              <a:rPr lang="en-US" sz="1800" b="0" i="0" u="none" strike="noStrike" dirty="0">
                <a:solidFill>
                  <a:srgbClr val="000000"/>
                </a:solidFill>
                <a:effectLst/>
                <a:latin typeface="Arial" panose="020B0604020202020204" pitchFamily="34" charset="0"/>
              </a:rPr>
              <a:t>Members Lunchbox Webinars - </a:t>
            </a:r>
            <a:r>
              <a:rPr lang="en-US" sz="1800" b="0" i="0" u="none" strike="noStrike" dirty="0">
                <a:solidFill>
                  <a:srgbClr val="000000"/>
                </a:solidFill>
                <a:effectLst/>
                <a:latin typeface="Arial" panose="020B0604020202020204" pitchFamily="34" charset="0"/>
                <a:hlinkClick r:id="rId3"/>
              </a:rPr>
              <a:t>https://www.velgtraining.com/knowledge/topics/148</a:t>
            </a:r>
            <a:r>
              <a:rPr lang="en-US" sz="1800" b="0" i="0" u="none" strike="noStrike" dirty="0">
                <a:solidFill>
                  <a:srgbClr val="000000"/>
                </a:solidFill>
                <a:effectLst/>
                <a:latin typeface="Arial" panose="020B0604020202020204" pitchFamily="34" charset="0"/>
              </a:rPr>
              <a:t>  </a:t>
            </a:r>
          </a:p>
          <a:p>
            <a:pPr marL="830138" lvl="1" indent="-285750">
              <a:spcBef>
                <a:spcPts val="300"/>
              </a:spcBef>
              <a:spcAft>
                <a:spcPts val="300"/>
              </a:spcAft>
              <a:buFont typeface="Wingdings" panose="05000000000000000000" pitchFamily="2" charset="2"/>
              <a:buChar char="Ø"/>
            </a:pPr>
            <a:r>
              <a:rPr lang="en-US" sz="1800" b="0" i="0" u="none" strike="noStrike" dirty="0">
                <a:solidFill>
                  <a:srgbClr val="000000"/>
                </a:solidFill>
                <a:effectLst/>
                <a:latin typeface="Arial" panose="020B0604020202020204" pitchFamily="34" charset="0"/>
              </a:rPr>
              <a:t>You will receive a certificate after completion.</a:t>
            </a:r>
            <a:endParaRPr lang="en-US" sz="1800" dirty="0">
              <a:solidFill>
                <a:srgbClr val="000000"/>
              </a:solidFill>
              <a:latin typeface="arial" panose="020B0604020202020204" pitchFamily="34" charset="0"/>
            </a:endParaRPr>
          </a:p>
          <a:p>
            <a:pPr marL="285750" indent="-285750">
              <a:spcBef>
                <a:spcPts val="300"/>
              </a:spcBef>
              <a:spcAft>
                <a:spcPts val="300"/>
              </a:spcAft>
              <a:buFont typeface="Wingdings" panose="05000000000000000000" pitchFamily="2" charset="2"/>
              <a:buChar char="ü"/>
            </a:pPr>
            <a:r>
              <a:rPr lang="en-US" sz="1800" b="0" i="0" u="none" strike="noStrike" dirty="0">
                <a:solidFill>
                  <a:srgbClr val="000000"/>
                </a:solidFill>
                <a:effectLst/>
                <a:latin typeface="Arial" panose="020B0604020202020204" pitchFamily="34" charset="0"/>
              </a:rPr>
              <a:t>Knowledge Hub - </a:t>
            </a:r>
            <a:r>
              <a:rPr lang="en-US" sz="1800" b="0" i="0" u="sng" strike="noStrike" dirty="0">
                <a:solidFill>
                  <a:srgbClr val="00A9E0"/>
                </a:solidFill>
                <a:effectLst/>
                <a:latin typeface="Arial" panose="020B0604020202020204" pitchFamily="34" charset="0"/>
                <a:hlinkClick r:id="rId4"/>
              </a:rPr>
              <a:t>https://www.velgtraining.com/knowledge</a:t>
            </a:r>
            <a:r>
              <a:rPr lang="en-US" sz="1800" b="0" i="0" u="none" strike="noStrike" dirty="0">
                <a:solidFill>
                  <a:srgbClr val="000000"/>
                </a:solidFill>
                <a:effectLst/>
                <a:latin typeface="Arial" panose="020B0604020202020204" pitchFamily="34" charset="0"/>
              </a:rPr>
              <a:t> </a:t>
            </a:r>
            <a:endParaRPr lang="en-US" sz="1400" b="0" i="0" dirty="0">
              <a:solidFill>
                <a:srgbClr val="000000"/>
              </a:solidFill>
              <a:effectLst/>
              <a:latin typeface="Arial" panose="020B0604020202020204" pitchFamily="34" charset="0"/>
            </a:endParaRPr>
          </a:p>
          <a:p>
            <a:pPr marL="285750" indent="-285750">
              <a:spcBef>
                <a:spcPts val="300"/>
              </a:spcBef>
              <a:spcAft>
                <a:spcPts val="300"/>
              </a:spcAft>
              <a:buFont typeface="Wingdings" panose="05000000000000000000" pitchFamily="2" charset="2"/>
              <a:buChar char="ü"/>
            </a:pPr>
            <a:r>
              <a:rPr lang="en-US" sz="1800" dirty="0">
                <a:latin typeface="arial" panose="020B0604020202020204" pitchFamily="34" charset="0"/>
              </a:rPr>
              <a:t>Velg2Go - </a:t>
            </a:r>
            <a:r>
              <a:rPr lang="en-US" sz="1800" dirty="0">
                <a:latin typeface="arial" panose="020B0604020202020204" pitchFamily="34" charset="0"/>
                <a:hlinkClick r:id="rId5"/>
              </a:rPr>
              <a:t>https://www.velgtraining.com/events/827/individual-courses-rpqtylb</a:t>
            </a:r>
            <a:r>
              <a:rPr lang="en-US" sz="1800" dirty="0">
                <a:latin typeface="arial" panose="020B0604020202020204" pitchFamily="34" charset="0"/>
              </a:rPr>
              <a:t> </a:t>
            </a:r>
          </a:p>
          <a:p>
            <a:endParaRPr lang="en-US" sz="1800" dirty="0">
              <a:latin typeface="arial" panose="020B0604020202020204" pitchFamily="34" charset="0"/>
            </a:endParaRPr>
          </a:p>
        </p:txBody>
      </p:sp>
      <p:sp>
        <p:nvSpPr>
          <p:cNvPr id="24" name="TextBox 23">
            <a:extLst>
              <a:ext uri="{FF2B5EF4-FFF2-40B4-BE49-F238E27FC236}">
                <a16:creationId xmlns:a16="http://schemas.microsoft.com/office/drawing/2014/main" id="{E8C0E384-AF2F-BDE2-163B-BD200115B05E}"/>
              </a:ext>
            </a:extLst>
          </p:cNvPr>
          <p:cNvSpPr txBox="1"/>
          <p:nvPr/>
        </p:nvSpPr>
        <p:spPr>
          <a:xfrm>
            <a:off x="640179" y="1610655"/>
            <a:ext cx="10786000" cy="415498"/>
          </a:xfrm>
          <a:prstGeom prst="rect">
            <a:avLst/>
          </a:prstGeom>
          <a:solidFill>
            <a:schemeClr val="tx2"/>
          </a:solidFill>
        </p:spPr>
        <p:txBody>
          <a:bodyPr wrap="square" rtlCol="0">
            <a:spAutoFit/>
          </a:bodyPr>
          <a:lstStyle/>
          <a:p>
            <a:pPr algn="ctr"/>
            <a:r>
              <a:rPr lang="en-US" b="1" dirty="0">
                <a:solidFill>
                  <a:schemeClr val="bg1"/>
                </a:solidFill>
              </a:rPr>
              <a:t>WHERE CAN I FIND RELEVANT PROFESSIONAL DEVELOPMENT?</a:t>
            </a:r>
            <a:endParaRPr lang="en-AU" b="1" dirty="0">
              <a:solidFill>
                <a:schemeClr val="bg1"/>
              </a:solidFill>
            </a:endParaRPr>
          </a:p>
        </p:txBody>
      </p:sp>
      <p:sp>
        <p:nvSpPr>
          <p:cNvPr id="6" name="TextBox 5">
            <a:extLst>
              <a:ext uri="{FF2B5EF4-FFF2-40B4-BE49-F238E27FC236}">
                <a16:creationId xmlns:a16="http://schemas.microsoft.com/office/drawing/2014/main" id="{0699C37C-CBE8-383C-53E7-0D34E1C8F2FF}"/>
              </a:ext>
            </a:extLst>
          </p:cNvPr>
          <p:cNvSpPr txBox="1"/>
          <p:nvPr/>
        </p:nvSpPr>
        <p:spPr>
          <a:xfrm>
            <a:off x="9553971" y="5950074"/>
            <a:ext cx="2376264" cy="738664"/>
          </a:xfrm>
          <a:prstGeom prst="rect">
            <a:avLst/>
          </a:prstGeom>
          <a:solidFill>
            <a:srgbClr val="00B0F0"/>
          </a:solidFill>
        </p:spPr>
        <p:txBody>
          <a:bodyPr wrap="square" rtlCol="0">
            <a:spAutoFit/>
          </a:bodyPr>
          <a:lstStyle/>
          <a:p>
            <a:pPr algn="ctr"/>
            <a:r>
              <a:rPr lang="en-US" b="1" dirty="0">
                <a:solidFill>
                  <a:schemeClr val="bg1"/>
                </a:solidFill>
              </a:rPr>
              <a:t>SUPPORT AVAILABLE</a:t>
            </a:r>
            <a:endParaRPr lang="en-AU" b="1" dirty="0">
              <a:solidFill>
                <a:schemeClr val="bg1"/>
              </a:solidFill>
            </a:endParaRPr>
          </a:p>
        </p:txBody>
      </p:sp>
      <p:sp>
        <p:nvSpPr>
          <p:cNvPr id="8" name="TextBox 7">
            <a:extLst>
              <a:ext uri="{FF2B5EF4-FFF2-40B4-BE49-F238E27FC236}">
                <a16:creationId xmlns:a16="http://schemas.microsoft.com/office/drawing/2014/main" id="{CB50D1C9-30B9-9F03-213C-B1541BAD1CF1}"/>
              </a:ext>
            </a:extLst>
          </p:cNvPr>
          <p:cNvSpPr txBox="1"/>
          <p:nvPr/>
        </p:nvSpPr>
        <p:spPr>
          <a:xfrm>
            <a:off x="640178" y="4666660"/>
            <a:ext cx="10786001" cy="923330"/>
          </a:xfrm>
          <a:prstGeom prst="rect">
            <a:avLst/>
          </a:prstGeom>
          <a:noFill/>
          <a:ln w="28575">
            <a:solidFill>
              <a:srgbClr val="00B0F0"/>
            </a:solidFill>
          </a:ln>
        </p:spPr>
        <p:txBody>
          <a:bodyPr wrap="square">
            <a:spAutoFit/>
          </a:bodyPr>
          <a:lstStyle/>
          <a:p>
            <a:r>
              <a:rPr lang="en-US" sz="1800" dirty="0">
                <a:latin typeface="arial" panose="020B0604020202020204" pitchFamily="34" charset="0"/>
              </a:rPr>
              <a:t>If you haven’t already, contact the QA team to set up a Sibling Membership to get access to free and discounted PD opportunities. Any Velg PD completed will be recorded in your </a:t>
            </a:r>
            <a:r>
              <a:rPr lang="en-US" sz="1800" dirty="0" err="1">
                <a:latin typeface="arial" panose="020B0604020202020204" pitchFamily="34" charset="0"/>
              </a:rPr>
              <a:t>Velg</a:t>
            </a:r>
            <a:r>
              <a:rPr lang="en-US" sz="1800" dirty="0">
                <a:latin typeface="arial" panose="020B0604020202020204" pitchFamily="34" charset="0"/>
              </a:rPr>
              <a:t> profile which the QA team can access and will also make completing your matrix easier by listing what you have completed!</a:t>
            </a:r>
          </a:p>
        </p:txBody>
      </p:sp>
      <p:pic>
        <p:nvPicPr>
          <p:cNvPr id="1026" name="Picture 2" descr="VET News - Velg Training">
            <a:extLst>
              <a:ext uri="{FF2B5EF4-FFF2-40B4-BE49-F238E27FC236}">
                <a16:creationId xmlns:a16="http://schemas.microsoft.com/office/drawing/2014/main" id="{F7085516-BCD9-FEE4-0AF1-5C92EE09F48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3931" y="2087286"/>
            <a:ext cx="3001244" cy="21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87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a:xfrm>
            <a:off x="625138" y="301584"/>
            <a:ext cx="10944898" cy="1016079"/>
          </a:xfrm>
        </p:spPr>
        <p:txBody>
          <a:bodyPr>
            <a:normAutofit/>
          </a:bodyPr>
          <a:lstStyle/>
          <a:p>
            <a:r>
              <a:rPr lang="en-US" dirty="0"/>
              <a:t>Section 3: Professional Development in VET/</a:t>
            </a:r>
            <a:br>
              <a:rPr lang="en-US" dirty="0"/>
            </a:br>
            <a:r>
              <a:rPr lang="en-US" dirty="0"/>
              <a:t>Training and Assessment</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18" name="TextBox 17">
            <a:extLst>
              <a:ext uri="{FF2B5EF4-FFF2-40B4-BE49-F238E27FC236}">
                <a16:creationId xmlns:a16="http://schemas.microsoft.com/office/drawing/2014/main" id="{E382E60A-0466-312D-1DDA-6780B1534BAF}"/>
              </a:ext>
            </a:extLst>
          </p:cNvPr>
          <p:cNvSpPr txBox="1"/>
          <p:nvPr/>
        </p:nvSpPr>
        <p:spPr>
          <a:xfrm>
            <a:off x="640177" y="2071836"/>
            <a:ext cx="10786001" cy="2585323"/>
          </a:xfrm>
          <a:prstGeom prst="rect">
            <a:avLst/>
          </a:prstGeom>
          <a:noFill/>
        </p:spPr>
        <p:txBody>
          <a:bodyPr wrap="square" rtlCol="0">
            <a:spAutoFit/>
          </a:bodyPr>
          <a:lstStyle/>
          <a:p>
            <a:r>
              <a:rPr lang="en-US" sz="1800" dirty="0">
                <a:latin typeface="arial" panose="020B0604020202020204" pitchFamily="34" charset="0"/>
              </a:rPr>
              <a:t>LSV Trainer and Assessor PD webpage - </a:t>
            </a:r>
            <a:r>
              <a:rPr lang="en-US" sz="1800" dirty="0">
                <a:latin typeface="arial" panose="020B0604020202020204" pitchFamily="34" charset="0"/>
                <a:hlinkClick r:id="rId2"/>
              </a:rPr>
              <a:t>https://lsv.com.au/training-all/trainer-professional-development/</a:t>
            </a:r>
            <a:r>
              <a:rPr lang="en-US" sz="1800" dirty="0">
                <a:latin typeface="arial" panose="020B0604020202020204" pitchFamily="34" charset="0"/>
              </a:rPr>
              <a:t>  </a:t>
            </a:r>
          </a:p>
          <a:p>
            <a:endParaRPr lang="en-US" sz="1800" dirty="0">
              <a:latin typeface="arial" panose="020B0604020202020204" pitchFamily="34" charset="0"/>
            </a:endParaRPr>
          </a:p>
          <a:p>
            <a:r>
              <a:rPr lang="en-US" sz="1800" dirty="0">
                <a:latin typeface="arial" panose="020B0604020202020204" pitchFamily="34" charset="0"/>
              </a:rPr>
              <a:t>LSV Public Training Newsletter – Both industry and VET related PD opportunities are listed.</a:t>
            </a:r>
          </a:p>
          <a:p>
            <a:endParaRPr lang="en-US" sz="1800" dirty="0">
              <a:latin typeface="arial" panose="020B0604020202020204" pitchFamily="34" charset="0"/>
            </a:endParaRPr>
          </a:p>
          <a:p>
            <a:r>
              <a:rPr lang="en-US" sz="1800" dirty="0">
                <a:latin typeface="arial" panose="020B0604020202020204" pitchFamily="34" charset="0"/>
              </a:rPr>
              <a:t>VET Development Centre - </a:t>
            </a:r>
            <a:r>
              <a:rPr lang="en-US" sz="1800" dirty="0">
                <a:latin typeface="arial" panose="020B0604020202020204" pitchFamily="34" charset="0"/>
                <a:hlinkClick r:id="rId3"/>
              </a:rPr>
              <a:t>https://vdc.edu.au/</a:t>
            </a:r>
            <a:r>
              <a:rPr lang="en-US" sz="1800" dirty="0">
                <a:latin typeface="arial" panose="020B0604020202020204" pitchFamily="34" charset="0"/>
              </a:rPr>
              <a:t> </a:t>
            </a:r>
          </a:p>
          <a:p>
            <a:endParaRPr lang="en-US" sz="1800" dirty="0">
              <a:latin typeface="arial" panose="020B0604020202020204" pitchFamily="34" charset="0"/>
            </a:endParaRPr>
          </a:p>
          <a:p>
            <a:r>
              <a:rPr lang="en-US" sz="1800" dirty="0">
                <a:latin typeface="arial" panose="020B0604020202020204" pitchFamily="34" charset="0"/>
              </a:rPr>
              <a:t>ASQA - </a:t>
            </a:r>
            <a:r>
              <a:rPr lang="en-US" sz="1800" dirty="0">
                <a:latin typeface="arial" panose="020B0604020202020204" pitchFamily="34" charset="0"/>
                <a:hlinkClick r:id="rId4"/>
              </a:rPr>
              <a:t>https://www.asqa.gov.au/guidance-resources/resources-providers/videos-and-webinars</a:t>
            </a:r>
            <a:r>
              <a:rPr lang="en-US" sz="1800" dirty="0">
                <a:latin typeface="arial" panose="020B0604020202020204" pitchFamily="34" charset="0"/>
              </a:rPr>
              <a:t> </a:t>
            </a:r>
          </a:p>
          <a:p>
            <a:endParaRPr lang="en-US" sz="1800" dirty="0">
              <a:latin typeface="arial" panose="020B0604020202020204" pitchFamily="34" charset="0"/>
            </a:endParaRPr>
          </a:p>
          <a:p>
            <a:r>
              <a:rPr lang="en-US" sz="1800" dirty="0">
                <a:latin typeface="arial" panose="020B0604020202020204" pitchFamily="34" charset="0"/>
              </a:rPr>
              <a:t>Skills Education - </a:t>
            </a:r>
            <a:r>
              <a:rPr lang="en-US" sz="1800" dirty="0">
                <a:latin typeface="arial" panose="020B0604020202020204" pitchFamily="34" charset="0"/>
                <a:hlinkClick r:id="rId5"/>
              </a:rPr>
              <a:t>https://www.skillseducation.com.au/</a:t>
            </a:r>
            <a:r>
              <a:rPr lang="en-US" sz="1800" dirty="0">
                <a:latin typeface="arial" panose="020B0604020202020204" pitchFamily="34" charset="0"/>
              </a:rPr>
              <a:t> </a:t>
            </a:r>
          </a:p>
        </p:txBody>
      </p:sp>
      <p:sp>
        <p:nvSpPr>
          <p:cNvPr id="24" name="TextBox 23">
            <a:extLst>
              <a:ext uri="{FF2B5EF4-FFF2-40B4-BE49-F238E27FC236}">
                <a16:creationId xmlns:a16="http://schemas.microsoft.com/office/drawing/2014/main" id="{E8C0E384-AF2F-BDE2-163B-BD200115B05E}"/>
              </a:ext>
            </a:extLst>
          </p:cNvPr>
          <p:cNvSpPr txBox="1"/>
          <p:nvPr/>
        </p:nvSpPr>
        <p:spPr>
          <a:xfrm>
            <a:off x="640179" y="1610655"/>
            <a:ext cx="10786000" cy="415498"/>
          </a:xfrm>
          <a:prstGeom prst="rect">
            <a:avLst/>
          </a:prstGeom>
          <a:solidFill>
            <a:srgbClr val="00B0F0"/>
          </a:solidFill>
        </p:spPr>
        <p:txBody>
          <a:bodyPr wrap="square" rtlCol="0">
            <a:spAutoFit/>
          </a:bodyPr>
          <a:lstStyle/>
          <a:p>
            <a:pPr algn="ctr"/>
            <a:r>
              <a:rPr lang="en-US" b="1" dirty="0">
                <a:solidFill>
                  <a:schemeClr val="bg1"/>
                </a:solidFill>
              </a:rPr>
              <a:t>WHERE ELSE CAN I FIND RELEVANT PROFESSIONAL DEVELOPMENT?</a:t>
            </a:r>
            <a:endParaRPr lang="en-AU" b="1" dirty="0">
              <a:solidFill>
                <a:schemeClr val="bg1"/>
              </a:solidFill>
            </a:endParaRPr>
          </a:p>
        </p:txBody>
      </p:sp>
    </p:spTree>
    <p:extLst>
      <p:ext uri="{BB962C8B-B14F-4D97-AF65-F5344CB8AC3E}">
        <p14:creationId xmlns:p14="http://schemas.microsoft.com/office/powerpoint/2010/main" val="304856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a:xfrm>
            <a:off x="625138" y="301584"/>
            <a:ext cx="10944898" cy="1016079"/>
          </a:xfrm>
        </p:spPr>
        <p:txBody>
          <a:bodyPr>
            <a:normAutofit/>
          </a:bodyPr>
          <a:lstStyle/>
          <a:p>
            <a:r>
              <a:rPr lang="en-US" dirty="0"/>
              <a:t>Section 3: Professional Development in VET / </a:t>
            </a:r>
            <a:br>
              <a:rPr lang="en-US" dirty="0"/>
            </a:br>
            <a:r>
              <a:rPr lang="en-US" dirty="0"/>
              <a:t>Training and Assessment</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4" name="Content Placeholder 1">
            <a:extLst>
              <a:ext uri="{FF2B5EF4-FFF2-40B4-BE49-F238E27FC236}">
                <a16:creationId xmlns:a16="http://schemas.microsoft.com/office/drawing/2014/main" id="{BCC2F92F-FCD4-E733-3D41-87DFD93890CC}"/>
              </a:ext>
            </a:extLst>
          </p:cNvPr>
          <p:cNvSpPr txBox="1">
            <a:spLocks/>
          </p:cNvSpPr>
          <p:nvPr/>
        </p:nvSpPr>
        <p:spPr>
          <a:xfrm>
            <a:off x="624493" y="2530241"/>
            <a:ext cx="10723243" cy="1729026"/>
          </a:xfrm>
          <a:prstGeom prst="rect">
            <a:avLst/>
          </a:prstGeom>
        </p:spPr>
        <p:txBody>
          <a:bodyPr vert="horz" lIns="0" tIns="0" rIns="0" bIns="0" rtlCol="0">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marL="342900" indent="-342900">
              <a:buFont typeface="Arial" panose="020B0604020202020204" pitchFamily="34" charset="0"/>
              <a:buChar char="•"/>
            </a:pPr>
            <a:r>
              <a:rPr lang="en-US" dirty="0"/>
              <a:t>PD name/activity </a:t>
            </a:r>
          </a:p>
          <a:p>
            <a:pPr marL="342900" indent="-342900">
              <a:buFont typeface="Arial" panose="020B0604020202020204" pitchFamily="34" charset="0"/>
              <a:buChar char="•"/>
            </a:pPr>
            <a:r>
              <a:rPr lang="en-US" dirty="0"/>
              <a:t>Date Completed</a:t>
            </a:r>
          </a:p>
          <a:p>
            <a:pPr marL="342900" indent="-342900">
              <a:buFont typeface="Arial" panose="020B0604020202020204" pitchFamily="34" charset="0"/>
              <a:buChar char="•"/>
            </a:pPr>
            <a:r>
              <a:rPr lang="en-US" dirty="0"/>
              <a:t>Organisation</a:t>
            </a:r>
          </a:p>
          <a:p>
            <a:pPr marL="342900" indent="-342900">
              <a:buFont typeface="Arial" panose="020B0604020202020204" pitchFamily="34" charset="0"/>
              <a:buChar char="•"/>
            </a:pPr>
            <a:r>
              <a:rPr lang="en-US" dirty="0"/>
              <a:t>Duration (hours)</a:t>
            </a:r>
          </a:p>
          <a:p>
            <a:pPr marL="342900" indent="-342900">
              <a:buFont typeface="Arial" panose="020B0604020202020204" pitchFamily="34" charset="0"/>
              <a:buChar char="•"/>
            </a:pPr>
            <a:r>
              <a:rPr lang="en-US" dirty="0"/>
              <a:t>PD learnings – How does this PD improve your training/teaching practices?</a:t>
            </a:r>
          </a:p>
        </p:txBody>
      </p:sp>
      <p:sp>
        <p:nvSpPr>
          <p:cNvPr id="5" name="Content Placeholder 1">
            <a:extLst>
              <a:ext uri="{FF2B5EF4-FFF2-40B4-BE49-F238E27FC236}">
                <a16:creationId xmlns:a16="http://schemas.microsoft.com/office/drawing/2014/main" id="{0CC89267-8D67-EE0F-1B94-0AFD9B513C66}"/>
              </a:ext>
            </a:extLst>
          </p:cNvPr>
          <p:cNvSpPr txBox="1">
            <a:spLocks/>
          </p:cNvSpPr>
          <p:nvPr/>
        </p:nvSpPr>
        <p:spPr>
          <a:xfrm>
            <a:off x="674649" y="1775536"/>
            <a:ext cx="2711280" cy="1729026"/>
          </a:xfrm>
          <a:prstGeom prst="rect">
            <a:avLst/>
          </a:prstGeom>
        </p:spPr>
        <p:txBody>
          <a:bodyPr vert="horz" lIns="0" tIns="0" rIns="0" bIns="0" rtlCol="0">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r>
              <a:rPr lang="en-US" b="1" dirty="0"/>
              <a:t>What information do you need to provide us?</a:t>
            </a:r>
          </a:p>
        </p:txBody>
      </p:sp>
      <p:sp>
        <p:nvSpPr>
          <p:cNvPr id="6" name="Content Placeholder 1">
            <a:extLst>
              <a:ext uri="{FF2B5EF4-FFF2-40B4-BE49-F238E27FC236}">
                <a16:creationId xmlns:a16="http://schemas.microsoft.com/office/drawing/2014/main" id="{5549996E-04BD-03F8-91FA-544C31AD6F8D}"/>
              </a:ext>
            </a:extLst>
          </p:cNvPr>
          <p:cNvSpPr txBox="1">
            <a:spLocks/>
          </p:cNvSpPr>
          <p:nvPr/>
        </p:nvSpPr>
        <p:spPr>
          <a:xfrm>
            <a:off x="635718" y="5013971"/>
            <a:ext cx="10723243" cy="552810"/>
          </a:xfrm>
          <a:prstGeom prst="rect">
            <a:avLst/>
          </a:prstGeom>
        </p:spPr>
        <p:txBody>
          <a:bodyPr vert="horz" lIns="0" tIns="0" rIns="0" bIns="0" rtlCol="0">
            <a:no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algn="ctr"/>
            <a:r>
              <a:rPr lang="en-US" b="1" dirty="0">
                <a:solidFill>
                  <a:schemeClr val="tx2"/>
                </a:solidFill>
              </a:rPr>
              <a:t>We have provided space for at least four instances of PD you have completed. If you need additional space, feel free to submit more pages!</a:t>
            </a:r>
          </a:p>
        </p:txBody>
      </p:sp>
      <p:pic>
        <p:nvPicPr>
          <p:cNvPr id="7" name="Picture 6">
            <a:extLst>
              <a:ext uri="{FF2B5EF4-FFF2-40B4-BE49-F238E27FC236}">
                <a16:creationId xmlns:a16="http://schemas.microsoft.com/office/drawing/2014/main" id="{6801303E-1077-05B9-FCAF-092DE259C972}"/>
              </a:ext>
            </a:extLst>
          </p:cNvPr>
          <p:cNvPicPr>
            <a:picLocks noChangeAspect="1"/>
          </p:cNvPicPr>
          <p:nvPr/>
        </p:nvPicPr>
        <p:blipFill>
          <a:blip r:embed="rId2"/>
          <a:stretch>
            <a:fillRect/>
          </a:stretch>
        </p:blipFill>
        <p:spPr>
          <a:xfrm>
            <a:off x="4006797" y="1465238"/>
            <a:ext cx="7563239" cy="2349621"/>
          </a:xfrm>
          <a:prstGeom prst="rect">
            <a:avLst/>
          </a:prstGeom>
        </p:spPr>
      </p:pic>
    </p:spTree>
    <p:extLst>
      <p:ext uri="{BB962C8B-B14F-4D97-AF65-F5344CB8AC3E}">
        <p14:creationId xmlns:p14="http://schemas.microsoft.com/office/powerpoint/2010/main" val="410394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417E-2294-B004-6260-AA0AD2AEC577}"/>
              </a:ext>
            </a:extLst>
          </p:cNvPr>
          <p:cNvSpPr>
            <a:spLocks noGrp="1"/>
          </p:cNvSpPr>
          <p:nvPr>
            <p:ph type="title"/>
          </p:nvPr>
        </p:nvSpPr>
        <p:spPr/>
        <p:txBody>
          <a:bodyPr/>
          <a:lstStyle/>
          <a:p>
            <a:pPr algn="ctr"/>
            <a:r>
              <a:rPr lang="en-US" dirty="0"/>
              <a:t/>
            </a:r>
            <a:br>
              <a:rPr lang="en-US" dirty="0"/>
            </a:br>
            <a:r>
              <a:rPr lang="en-US" dirty="0"/>
              <a:t>- SECTION 4 -</a:t>
            </a:r>
            <a:br>
              <a:rPr lang="en-US" dirty="0"/>
            </a:br>
            <a:r>
              <a:rPr lang="en-US" dirty="0"/>
              <a:t>VET/TRAINING AND ASSESSMENT PROFESSIONAL DEVELOPMENT PLAN</a:t>
            </a:r>
            <a:endParaRPr lang="en-AU" dirty="0"/>
          </a:p>
        </p:txBody>
      </p:sp>
      <p:sp>
        <p:nvSpPr>
          <p:cNvPr id="3" name="Text Placeholder 2">
            <a:extLst>
              <a:ext uri="{FF2B5EF4-FFF2-40B4-BE49-F238E27FC236}">
                <a16:creationId xmlns:a16="http://schemas.microsoft.com/office/drawing/2014/main" id="{92D07B49-23B9-F294-6907-AE7C1CE1B4D9}"/>
              </a:ext>
            </a:extLst>
          </p:cNvPr>
          <p:cNvSpPr>
            <a:spLocks noGrp="1"/>
          </p:cNvSpPr>
          <p:nvPr>
            <p:ph type="body" idx="1"/>
          </p:nvPr>
        </p:nvSpPr>
        <p:spPr/>
        <p:txBody>
          <a:bodyPr/>
          <a:lstStyle/>
          <a:p>
            <a:r>
              <a:rPr lang="en-US" dirty="0"/>
              <a:t>PAGE </a:t>
            </a:r>
            <a:endParaRPr lang="en-AU" dirty="0"/>
          </a:p>
        </p:txBody>
      </p:sp>
      <p:sp>
        <p:nvSpPr>
          <p:cNvPr id="5" name="Text Placeholder 2">
            <a:extLst>
              <a:ext uri="{FF2B5EF4-FFF2-40B4-BE49-F238E27FC236}">
                <a16:creationId xmlns:a16="http://schemas.microsoft.com/office/drawing/2014/main" id="{0B21923A-60BD-C671-008A-F8DFE99DB232}"/>
              </a:ext>
            </a:extLst>
          </p:cNvPr>
          <p:cNvSpPr txBox="1">
            <a:spLocks/>
          </p:cNvSpPr>
          <p:nvPr/>
        </p:nvSpPr>
        <p:spPr>
          <a:xfrm>
            <a:off x="1829237" y="2294650"/>
            <a:ext cx="1728192" cy="428397"/>
          </a:xfrm>
          <a:prstGeom prst="rect">
            <a:avLst/>
          </a:prstGeom>
        </p:spPr>
        <p:txBody>
          <a:bodyPr vert="horz" lIns="0" tIns="0" rIns="0" bIns="0" rtlCol="0" anchor="t">
            <a:noAutofit/>
          </a:bodyPr>
          <a:lstStyle>
            <a:lvl1pPr marL="0" indent="0" algn="ctr" defTabSz="1088776" rtl="0" eaLnBrk="1" latinLnBrk="0" hangingPunct="1">
              <a:spcBef>
                <a:spcPts val="300"/>
              </a:spcBef>
              <a:spcAft>
                <a:spcPts val="300"/>
              </a:spcAft>
              <a:buClr>
                <a:schemeClr val="tx1"/>
              </a:buClr>
              <a:buFont typeface="Arial" pitchFamily="34" charset="0"/>
              <a:buNone/>
              <a:defRPr lang="en-US" sz="3200" b="0" kern="1200" cap="all" baseline="0" dirty="0" smtClean="0">
                <a:solidFill>
                  <a:schemeClr val="bg1"/>
                </a:solidFill>
                <a:latin typeface="+mn-lt"/>
                <a:ea typeface="+mn-ea"/>
                <a:cs typeface="+mn-cs"/>
              </a:defRPr>
            </a:lvl1pPr>
            <a:lvl2pPr marL="544388" indent="0" algn="l" defTabSz="1088776" rtl="0" eaLnBrk="1" latinLnBrk="0" hangingPunct="1">
              <a:spcBef>
                <a:spcPts val="300"/>
              </a:spcBef>
              <a:spcAft>
                <a:spcPts val="300"/>
              </a:spcAft>
              <a:buClr>
                <a:srgbClr val="394049"/>
              </a:buClr>
              <a:buFont typeface="Arial" panose="020B0604020202020204" pitchFamily="34" charset="0"/>
              <a:buNone/>
              <a:defRPr lang="en-US" sz="2400" b="1" kern="1200">
                <a:solidFill>
                  <a:srgbClr val="394049"/>
                </a:solidFill>
                <a:latin typeface="+mn-lt"/>
                <a:ea typeface="+mn-ea"/>
                <a:cs typeface="+mn-cs"/>
              </a:defRPr>
            </a:lvl2pPr>
            <a:lvl3pPr marL="1088776" indent="0" algn="l" defTabSz="1088776" rtl="0" eaLnBrk="1" latinLnBrk="0" hangingPunct="1">
              <a:spcBef>
                <a:spcPts val="300"/>
              </a:spcBef>
              <a:spcAft>
                <a:spcPts val="300"/>
              </a:spcAft>
              <a:buClr>
                <a:srgbClr val="394049"/>
              </a:buClr>
              <a:buFont typeface="Arial Rounded MT"/>
              <a:buNone/>
              <a:defRPr lang="en-US" sz="2100" b="1" kern="1200">
                <a:solidFill>
                  <a:srgbClr val="394049"/>
                </a:solidFill>
                <a:latin typeface="+mn-lt"/>
                <a:ea typeface="+mn-ea"/>
                <a:cs typeface="+mn-cs"/>
              </a:defRPr>
            </a:lvl3pPr>
            <a:lvl4pPr marL="1633164" indent="0" algn="l" defTabSz="1088776" rtl="0" eaLnBrk="1" latinLnBrk="0" hangingPunct="1">
              <a:spcBef>
                <a:spcPts val="300"/>
              </a:spcBef>
              <a:spcAft>
                <a:spcPts val="300"/>
              </a:spcAft>
              <a:buClr>
                <a:srgbClr val="394049"/>
              </a:buClr>
              <a:buFont typeface="Arial" panose="020B0604020202020204" pitchFamily="34" charset="0"/>
              <a:buNone/>
              <a:defRPr lang="en-US" sz="1900" b="1" kern="1200" baseline="0">
                <a:solidFill>
                  <a:srgbClr val="394049"/>
                </a:solidFill>
                <a:latin typeface="+mn-lt"/>
                <a:ea typeface="+mn-ea"/>
                <a:cs typeface="+mn-cs"/>
              </a:defRPr>
            </a:lvl4pPr>
            <a:lvl5pPr marL="2177552" indent="0" algn="l" defTabSz="1088776" rtl="0" eaLnBrk="1" latinLnBrk="0" hangingPunct="1">
              <a:spcBef>
                <a:spcPts val="1200"/>
              </a:spcBef>
              <a:spcAft>
                <a:spcPts val="600"/>
              </a:spcAft>
              <a:buFont typeface="Arial" pitchFamily="34" charset="0"/>
              <a:buNone/>
              <a:defRPr lang="en-US" sz="1900" b="1" kern="1200" baseline="0">
                <a:solidFill>
                  <a:srgbClr val="394049"/>
                </a:solidFill>
                <a:latin typeface="Roboto Medium" panose="02000000000000000000" pitchFamily="2" charset="0"/>
                <a:ea typeface="Roboto Medium" panose="02000000000000000000" pitchFamily="2" charset="0"/>
                <a:cs typeface="+mn-cs"/>
              </a:defRPr>
            </a:lvl5pPr>
            <a:lvl6pPr marL="2721940" indent="0" algn="l" defTabSz="1088776" rtl="0" eaLnBrk="1" latinLnBrk="0" hangingPunct="1">
              <a:spcBef>
                <a:spcPts val="600"/>
              </a:spcBef>
              <a:spcAft>
                <a:spcPts val="3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6pPr>
            <a:lvl7pPr marL="3266328"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7pPr>
            <a:lvl8pPr marL="3810716"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8pPr>
            <a:lvl9pPr marL="4355104" indent="0" algn="l" defTabSz="1088776" rtl="0" eaLnBrk="1" latinLnBrk="0" hangingPunct="1">
              <a:spcBef>
                <a:spcPts val="600"/>
              </a:spcBef>
              <a:spcAft>
                <a:spcPts val="6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9pPr>
          </a:lstStyle>
          <a:p>
            <a:r>
              <a:rPr lang="en-AU" dirty="0"/>
              <a:t>4</a:t>
            </a:r>
          </a:p>
        </p:txBody>
      </p:sp>
    </p:spTree>
    <p:extLst>
      <p:ext uri="{BB962C8B-B14F-4D97-AF65-F5344CB8AC3E}">
        <p14:creationId xmlns:p14="http://schemas.microsoft.com/office/powerpoint/2010/main" val="69706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8BAAA4-658F-D3B8-6963-1DEB23D6A883}"/>
              </a:ext>
            </a:extLst>
          </p:cNvPr>
          <p:cNvSpPr>
            <a:spLocks noGrp="1"/>
          </p:cNvSpPr>
          <p:nvPr>
            <p:ph type="title"/>
          </p:nvPr>
        </p:nvSpPr>
        <p:spPr>
          <a:xfrm>
            <a:off x="625138" y="301584"/>
            <a:ext cx="10944898" cy="1016079"/>
          </a:xfrm>
        </p:spPr>
        <p:txBody>
          <a:bodyPr>
            <a:normAutofit/>
          </a:bodyPr>
          <a:lstStyle/>
          <a:p>
            <a:r>
              <a:rPr lang="en-US" dirty="0"/>
              <a:t>Section 4: VET / Training and Assessment Professional Development Plan</a:t>
            </a:r>
            <a:endParaRPr lang="en-AU" dirty="0"/>
          </a:p>
        </p:txBody>
      </p:sp>
      <p:sp>
        <p:nvSpPr>
          <p:cNvPr id="14" name="Title 6">
            <a:extLst>
              <a:ext uri="{FF2B5EF4-FFF2-40B4-BE49-F238E27FC236}">
                <a16:creationId xmlns:a16="http://schemas.microsoft.com/office/drawing/2014/main" id="{C12A50CB-F7D8-8784-6576-5C88E8E88FD9}"/>
              </a:ext>
            </a:extLst>
          </p:cNvPr>
          <p:cNvSpPr txBox="1">
            <a:spLocks/>
          </p:cNvSpPr>
          <p:nvPr/>
        </p:nvSpPr>
        <p:spPr>
          <a:xfrm>
            <a:off x="777202" y="557212"/>
            <a:ext cx="10944898" cy="504825"/>
          </a:xfrm>
          <a:prstGeom prst="rect">
            <a:avLst/>
          </a:prstGeom>
        </p:spPr>
        <p:txBody>
          <a:bodyPr vert="horz" lIns="0" tIns="0" rIns="0" bIns="0" rtlCol="0" anchor="b">
            <a:normAutofit fontScale="97500"/>
          </a:bodyPr>
          <a:lstStyle>
            <a:lvl1pPr algn="l" defTabSz="1088776" rtl="0" eaLnBrk="1" latinLnBrk="0" hangingPunct="1">
              <a:spcBef>
                <a:spcPct val="0"/>
              </a:spcBef>
              <a:buNone/>
              <a:defRPr sz="3200" b="0" kern="1200">
                <a:solidFill>
                  <a:srgbClr val="394049"/>
                </a:solidFill>
                <a:latin typeface="+mj-lt"/>
                <a:ea typeface="Roboto Medium" panose="02000000000000000000" pitchFamily="2" charset="0"/>
                <a:cs typeface="+mj-cs"/>
              </a:defRPr>
            </a:lvl1pPr>
          </a:lstStyle>
          <a:p>
            <a:endParaRPr lang="en-AU" dirty="0"/>
          </a:p>
        </p:txBody>
      </p:sp>
      <p:sp>
        <p:nvSpPr>
          <p:cNvPr id="5" name="Content Placeholder 1">
            <a:extLst>
              <a:ext uri="{FF2B5EF4-FFF2-40B4-BE49-F238E27FC236}">
                <a16:creationId xmlns:a16="http://schemas.microsoft.com/office/drawing/2014/main" id="{0CC89267-8D67-EE0F-1B94-0AFD9B513C66}"/>
              </a:ext>
            </a:extLst>
          </p:cNvPr>
          <p:cNvSpPr txBox="1">
            <a:spLocks/>
          </p:cNvSpPr>
          <p:nvPr/>
        </p:nvSpPr>
        <p:spPr>
          <a:xfrm>
            <a:off x="674649" y="1629594"/>
            <a:ext cx="4054786" cy="2982809"/>
          </a:xfrm>
          <a:prstGeom prst="rect">
            <a:avLst/>
          </a:prstGeom>
        </p:spPr>
        <p:txBody>
          <a:bodyPr vert="horz" lIns="0" tIns="0" rIns="0" bIns="0" rtlCol="0">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a:spcAft>
                <a:spcPts val="500"/>
              </a:spcAft>
            </a:pPr>
            <a:r>
              <a:rPr lang="en-US" dirty="0">
                <a:solidFill>
                  <a:schemeClr val="tx1"/>
                </a:solidFill>
              </a:rPr>
              <a:t>Now you have told us what you have done, its time to look forward to the </a:t>
            </a:r>
            <a:r>
              <a:rPr lang="en-US" b="1" dirty="0">
                <a:solidFill>
                  <a:schemeClr val="tx1"/>
                </a:solidFill>
              </a:rPr>
              <a:t>next 12 months</a:t>
            </a:r>
            <a:r>
              <a:rPr lang="en-US" dirty="0">
                <a:solidFill>
                  <a:schemeClr val="tx1"/>
                </a:solidFill>
              </a:rPr>
              <a:t>!</a:t>
            </a:r>
          </a:p>
          <a:p>
            <a:pPr>
              <a:spcAft>
                <a:spcPts val="500"/>
              </a:spcAft>
            </a:pPr>
            <a:r>
              <a:rPr lang="en-US" dirty="0">
                <a:solidFill>
                  <a:schemeClr val="tx1"/>
                </a:solidFill>
              </a:rPr>
              <a:t>We are looking for a plan to complete PD regularly to show ongoing development.</a:t>
            </a:r>
          </a:p>
          <a:p>
            <a:r>
              <a:rPr lang="en-US" dirty="0">
                <a:solidFill>
                  <a:schemeClr val="tx1"/>
                </a:solidFill>
              </a:rPr>
              <a:t>This will also help you complete your matrix for 2025/2027!</a:t>
            </a:r>
          </a:p>
        </p:txBody>
      </p:sp>
      <p:sp>
        <p:nvSpPr>
          <p:cNvPr id="6" name="Content Placeholder 1">
            <a:extLst>
              <a:ext uri="{FF2B5EF4-FFF2-40B4-BE49-F238E27FC236}">
                <a16:creationId xmlns:a16="http://schemas.microsoft.com/office/drawing/2014/main" id="{5549996E-04BD-03F8-91FA-544C31AD6F8D}"/>
              </a:ext>
            </a:extLst>
          </p:cNvPr>
          <p:cNvSpPr txBox="1">
            <a:spLocks/>
          </p:cNvSpPr>
          <p:nvPr/>
        </p:nvSpPr>
        <p:spPr>
          <a:xfrm>
            <a:off x="635718" y="5013971"/>
            <a:ext cx="10723243" cy="552810"/>
          </a:xfrm>
          <a:prstGeom prst="rect">
            <a:avLst/>
          </a:prstGeom>
        </p:spPr>
        <p:txBody>
          <a:bodyPr vert="horz" lIns="0" tIns="0" rIns="0" bIns="0" rtlCol="0">
            <a:no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algn="ctr"/>
            <a:r>
              <a:rPr lang="en-US" b="1" dirty="0">
                <a:solidFill>
                  <a:schemeClr val="tx2"/>
                </a:solidFill>
              </a:rPr>
              <a:t>We know it might be difficult to plan 12 months into the future, but this will help you plan out your PD so that you can spread it out across the year!</a:t>
            </a:r>
          </a:p>
        </p:txBody>
      </p:sp>
      <p:pic>
        <p:nvPicPr>
          <p:cNvPr id="7" name="Picture 6">
            <a:extLst>
              <a:ext uri="{FF2B5EF4-FFF2-40B4-BE49-F238E27FC236}">
                <a16:creationId xmlns:a16="http://schemas.microsoft.com/office/drawing/2014/main" id="{B0A9711B-C44F-4547-699B-DCC36308AC02}"/>
              </a:ext>
            </a:extLst>
          </p:cNvPr>
          <p:cNvPicPr>
            <a:picLocks noChangeAspect="1"/>
          </p:cNvPicPr>
          <p:nvPr/>
        </p:nvPicPr>
        <p:blipFill>
          <a:blip r:embed="rId2"/>
          <a:srcRect/>
          <a:stretch/>
        </p:blipFill>
        <p:spPr>
          <a:xfrm>
            <a:off x="5392664" y="1722476"/>
            <a:ext cx="5944344" cy="1921555"/>
          </a:xfrm>
          <a:prstGeom prst="rect">
            <a:avLst/>
          </a:prstGeom>
        </p:spPr>
      </p:pic>
      <p:graphicFrame>
        <p:nvGraphicFramePr>
          <p:cNvPr id="8" name="Diagram 7">
            <a:extLst>
              <a:ext uri="{FF2B5EF4-FFF2-40B4-BE49-F238E27FC236}">
                <a16:creationId xmlns:a16="http://schemas.microsoft.com/office/drawing/2014/main" id="{4D94B6D8-3EDE-700A-7B8B-C62036BD4338}"/>
              </a:ext>
            </a:extLst>
          </p:cNvPr>
          <p:cNvGraphicFramePr/>
          <p:nvPr>
            <p:extLst>
              <p:ext uri="{D42A27DB-BD31-4B8C-83A1-F6EECF244321}">
                <p14:modId xmlns:p14="http://schemas.microsoft.com/office/powerpoint/2010/main" val="3763197054"/>
              </p:ext>
            </p:extLst>
          </p:nvPr>
        </p:nvGraphicFramePr>
        <p:xfrm>
          <a:off x="2425179" y="4340726"/>
          <a:ext cx="6986737" cy="600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44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417E-2294-B004-6260-AA0AD2AEC577}"/>
              </a:ext>
            </a:extLst>
          </p:cNvPr>
          <p:cNvSpPr>
            <a:spLocks noGrp="1"/>
          </p:cNvSpPr>
          <p:nvPr>
            <p:ph type="title"/>
          </p:nvPr>
        </p:nvSpPr>
        <p:spPr/>
        <p:txBody>
          <a:bodyPr/>
          <a:lstStyle/>
          <a:p>
            <a:pPr algn="ctr"/>
            <a:r>
              <a:rPr lang="en-US" dirty="0"/>
              <a:t/>
            </a:r>
            <a:br>
              <a:rPr lang="en-US" dirty="0"/>
            </a:br>
            <a:r>
              <a:rPr lang="en-US" dirty="0"/>
              <a:t>- SECTION 5 - </a:t>
            </a:r>
            <a:br>
              <a:rPr lang="en-US" dirty="0"/>
            </a:br>
            <a:r>
              <a:rPr lang="en-US" dirty="0"/>
              <a:t>TAF DECLARATION</a:t>
            </a:r>
            <a:br>
              <a:rPr lang="en-US" dirty="0"/>
            </a:br>
            <a:endParaRPr lang="en-AU" dirty="0"/>
          </a:p>
        </p:txBody>
      </p:sp>
      <p:sp>
        <p:nvSpPr>
          <p:cNvPr id="3" name="Text Placeholder 2">
            <a:extLst>
              <a:ext uri="{FF2B5EF4-FFF2-40B4-BE49-F238E27FC236}">
                <a16:creationId xmlns:a16="http://schemas.microsoft.com/office/drawing/2014/main" id="{92D07B49-23B9-F294-6907-AE7C1CE1B4D9}"/>
              </a:ext>
            </a:extLst>
          </p:cNvPr>
          <p:cNvSpPr>
            <a:spLocks noGrp="1"/>
          </p:cNvSpPr>
          <p:nvPr>
            <p:ph type="body" idx="1"/>
          </p:nvPr>
        </p:nvSpPr>
        <p:spPr/>
        <p:txBody>
          <a:bodyPr/>
          <a:lstStyle/>
          <a:p>
            <a:r>
              <a:rPr lang="en-US" dirty="0"/>
              <a:t>PAGE </a:t>
            </a:r>
            <a:endParaRPr lang="en-AU" dirty="0"/>
          </a:p>
        </p:txBody>
      </p:sp>
      <p:sp>
        <p:nvSpPr>
          <p:cNvPr id="5" name="Text Placeholder 2">
            <a:extLst>
              <a:ext uri="{FF2B5EF4-FFF2-40B4-BE49-F238E27FC236}">
                <a16:creationId xmlns:a16="http://schemas.microsoft.com/office/drawing/2014/main" id="{0B21923A-60BD-C671-008A-F8DFE99DB232}"/>
              </a:ext>
            </a:extLst>
          </p:cNvPr>
          <p:cNvSpPr txBox="1">
            <a:spLocks/>
          </p:cNvSpPr>
          <p:nvPr/>
        </p:nvSpPr>
        <p:spPr>
          <a:xfrm>
            <a:off x="1829237" y="2294650"/>
            <a:ext cx="1728192" cy="428397"/>
          </a:xfrm>
          <a:prstGeom prst="rect">
            <a:avLst/>
          </a:prstGeom>
        </p:spPr>
        <p:txBody>
          <a:bodyPr vert="horz" lIns="0" tIns="0" rIns="0" bIns="0" rtlCol="0" anchor="t">
            <a:noAutofit/>
          </a:bodyPr>
          <a:lstStyle>
            <a:lvl1pPr marL="0" indent="0" algn="ctr" defTabSz="1088776" rtl="0" eaLnBrk="1" latinLnBrk="0" hangingPunct="1">
              <a:spcBef>
                <a:spcPts val="300"/>
              </a:spcBef>
              <a:spcAft>
                <a:spcPts val="300"/>
              </a:spcAft>
              <a:buClr>
                <a:schemeClr val="tx1"/>
              </a:buClr>
              <a:buFont typeface="Arial" pitchFamily="34" charset="0"/>
              <a:buNone/>
              <a:defRPr lang="en-US" sz="3200" b="0" kern="1200" cap="all" baseline="0" dirty="0" smtClean="0">
                <a:solidFill>
                  <a:schemeClr val="bg1"/>
                </a:solidFill>
                <a:latin typeface="+mn-lt"/>
                <a:ea typeface="+mn-ea"/>
                <a:cs typeface="+mn-cs"/>
              </a:defRPr>
            </a:lvl1pPr>
            <a:lvl2pPr marL="544388" indent="0" algn="l" defTabSz="1088776" rtl="0" eaLnBrk="1" latinLnBrk="0" hangingPunct="1">
              <a:spcBef>
                <a:spcPts val="300"/>
              </a:spcBef>
              <a:spcAft>
                <a:spcPts val="300"/>
              </a:spcAft>
              <a:buClr>
                <a:srgbClr val="394049"/>
              </a:buClr>
              <a:buFont typeface="Arial" panose="020B0604020202020204" pitchFamily="34" charset="0"/>
              <a:buNone/>
              <a:defRPr lang="en-US" sz="2400" b="1" kern="1200">
                <a:solidFill>
                  <a:srgbClr val="394049"/>
                </a:solidFill>
                <a:latin typeface="+mn-lt"/>
                <a:ea typeface="+mn-ea"/>
                <a:cs typeface="+mn-cs"/>
              </a:defRPr>
            </a:lvl2pPr>
            <a:lvl3pPr marL="1088776" indent="0" algn="l" defTabSz="1088776" rtl="0" eaLnBrk="1" latinLnBrk="0" hangingPunct="1">
              <a:spcBef>
                <a:spcPts val="300"/>
              </a:spcBef>
              <a:spcAft>
                <a:spcPts val="300"/>
              </a:spcAft>
              <a:buClr>
                <a:srgbClr val="394049"/>
              </a:buClr>
              <a:buFont typeface="Arial Rounded MT"/>
              <a:buNone/>
              <a:defRPr lang="en-US" sz="2100" b="1" kern="1200">
                <a:solidFill>
                  <a:srgbClr val="394049"/>
                </a:solidFill>
                <a:latin typeface="+mn-lt"/>
                <a:ea typeface="+mn-ea"/>
                <a:cs typeface="+mn-cs"/>
              </a:defRPr>
            </a:lvl3pPr>
            <a:lvl4pPr marL="1633164" indent="0" algn="l" defTabSz="1088776" rtl="0" eaLnBrk="1" latinLnBrk="0" hangingPunct="1">
              <a:spcBef>
                <a:spcPts val="300"/>
              </a:spcBef>
              <a:spcAft>
                <a:spcPts val="300"/>
              </a:spcAft>
              <a:buClr>
                <a:srgbClr val="394049"/>
              </a:buClr>
              <a:buFont typeface="Arial" panose="020B0604020202020204" pitchFamily="34" charset="0"/>
              <a:buNone/>
              <a:defRPr lang="en-US" sz="1900" b="1" kern="1200" baseline="0">
                <a:solidFill>
                  <a:srgbClr val="394049"/>
                </a:solidFill>
                <a:latin typeface="+mn-lt"/>
                <a:ea typeface="+mn-ea"/>
                <a:cs typeface="+mn-cs"/>
              </a:defRPr>
            </a:lvl4pPr>
            <a:lvl5pPr marL="2177552" indent="0" algn="l" defTabSz="1088776" rtl="0" eaLnBrk="1" latinLnBrk="0" hangingPunct="1">
              <a:spcBef>
                <a:spcPts val="1200"/>
              </a:spcBef>
              <a:spcAft>
                <a:spcPts val="600"/>
              </a:spcAft>
              <a:buFont typeface="Arial" pitchFamily="34" charset="0"/>
              <a:buNone/>
              <a:defRPr lang="en-US" sz="1900" b="1" kern="1200" baseline="0">
                <a:solidFill>
                  <a:srgbClr val="394049"/>
                </a:solidFill>
                <a:latin typeface="Roboto Medium" panose="02000000000000000000" pitchFamily="2" charset="0"/>
                <a:ea typeface="Roboto Medium" panose="02000000000000000000" pitchFamily="2" charset="0"/>
                <a:cs typeface="+mn-cs"/>
              </a:defRPr>
            </a:lvl5pPr>
            <a:lvl6pPr marL="2721940" indent="0" algn="l" defTabSz="1088776" rtl="0" eaLnBrk="1" latinLnBrk="0" hangingPunct="1">
              <a:spcBef>
                <a:spcPts val="600"/>
              </a:spcBef>
              <a:spcAft>
                <a:spcPts val="3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6pPr>
            <a:lvl7pPr marL="3266328"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7pPr>
            <a:lvl8pPr marL="3810716"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8pPr>
            <a:lvl9pPr marL="4355104" indent="0" algn="l" defTabSz="1088776" rtl="0" eaLnBrk="1" latinLnBrk="0" hangingPunct="1">
              <a:spcBef>
                <a:spcPts val="600"/>
              </a:spcBef>
              <a:spcAft>
                <a:spcPts val="6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9pPr>
          </a:lstStyle>
          <a:p>
            <a:r>
              <a:rPr lang="en-AU" dirty="0"/>
              <a:t>5</a:t>
            </a:r>
          </a:p>
        </p:txBody>
      </p:sp>
    </p:spTree>
    <p:extLst>
      <p:ext uri="{BB962C8B-B14F-4D97-AF65-F5344CB8AC3E}">
        <p14:creationId xmlns:p14="http://schemas.microsoft.com/office/powerpoint/2010/main" val="9759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FE5B9-C64C-6560-2756-35BC8E3D08A9}"/>
              </a:ext>
            </a:extLst>
          </p:cNvPr>
          <p:cNvSpPr>
            <a:spLocks noGrp="1"/>
          </p:cNvSpPr>
          <p:nvPr>
            <p:ph type="title"/>
          </p:nvPr>
        </p:nvSpPr>
        <p:spPr/>
        <p:txBody>
          <a:bodyPr/>
          <a:lstStyle/>
          <a:p>
            <a:r>
              <a:rPr lang="en-US" dirty="0"/>
              <a:t>Section 5: Trainer Declaration</a:t>
            </a:r>
            <a:endParaRPr lang="en-AU" dirty="0"/>
          </a:p>
        </p:txBody>
      </p:sp>
      <p:sp>
        <p:nvSpPr>
          <p:cNvPr id="4" name="TextBox 3">
            <a:extLst>
              <a:ext uri="{FF2B5EF4-FFF2-40B4-BE49-F238E27FC236}">
                <a16:creationId xmlns:a16="http://schemas.microsoft.com/office/drawing/2014/main" id="{FBCFD60C-A81C-28B7-DC14-7D69DD4E9D66}"/>
              </a:ext>
            </a:extLst>
          </p:cNvPr>
          <p:cNvSpPr txBox="1"/>
          <p:nvPr/>
        </p:nvSpPr>
        <p:spPr>
          <a:xfrm>
            <a:off x="9553971" y="5940782"/>
            <a:ext cx="2376264" cy="738664"/>
          </a:xfrm>
          <a:prstGeom prst="rect">
            <a:avLst/>
          </a:prstGeom>
          <a:solidFill>
            <a:schemeClr val="accent2"/>
          </a:solidFill>
        </p:spPr>
        <p:txBody>
          <a:bodyPr wrap="square" rtlCol="0">
            <a:spAutoFit/>
          </a:bodyPr>
          <a:lstStyle/>
          <a:p>
            <a:pPr algn="ctr"/>
            <a:r>
              <a:rPr lang="en-US" b="1" dirty="0">
                <a:solidFill>
                  <a:schemeClr val="bg1"/>
                </a:solidFill>
              </a:rPr>
              <a:t>COMMONLY MISSED SECTION</a:t>
            </a:r>
            <a:endParaRPr lang="en-AU" b="1" dirty="0">
              <a:solidFill>
                <a:schemeClr val="bg1"/>
              </a:solidFill>
            </a:endParaRPr>
          </a:p>
        </p:txBody>
      </p:sp>
      <p:sp>
        <p:nvSpPr>
          <p:cNvPr id="8" name="Content Placeholder 7">
            <a:extLst>
              <a:ext uri="{FF2B5EF4-FFF2-40B4-BE49-F238E27FC236}">
                <a16:creationId xmlns:a16="http://schemas.microsoft.com/office/drawing/2014/main" id="{F0E5FA17-3D5E-1266-ACC6-5ACD25695F1A}"/>
              </a:ext>
            </a:extLst>
          </p:cNvPr>
          <p:cNvSpPr>
            <a:spLocks noGrp="1"/>
          </p:cNvSpPr>
          <p:nvPr>
            <p:ph sz="quarter" idx="11"/>
          </p:nvPr>
        </p:nvSpPr>
        <p:spPr>
          <a:xfrm>
            <a:off x="624580" y="1197253"/>
            <a:ext cx="10945120" cy="1584470"/>
          </a:xfrm>
        </p:spPr>
        <p:txBody>
          <a:bodyPr/>
          <a:lstStyle/>
          <a:p>
            <a:r>
              <a:rPr lang="en-US" dirty="0"/>
              <a:t>This section is simple to complete, however you would be surprised how many forms are returned to Trainers to complete the Declaration. </a:t>
            </a:r>
          </a:p>
          <a:p>
            <a:r>
              <a:rPr lang="en-US" dirty="0"/>
              <a:t>Whilst it may just look like your name and signature, what you are declaring to and providing us consent for is crucial to our ability to </a:t>
            </a:r>
            <a:r>
              <a:rPr lang="en-US" dirty="0" err="1"/>
              <a:t>finalise</a:t>
            </a:r>
            <a:r>
              <a:rPr lang="en-US" dirty="0"/>
              <a:t> your matrix.</a:t>
            </a:r>
            <a:endParaRPr lang="en-AU" dirty="0"/>
          </a:p>
        </p:txBody>
      </p:sp>
      <p:pic>
        <p:nvPicPr>
          <p:cNvPr id="10" name="Picture 9">
            <a:extLst>
              <a:ext uri="{FF2B5EF4-FFF2-40B4-BE49-F238E27FC236}">
                <a16:creationId xmlns:a16="http://schemas.microsoft.com/office/drawing/2014/main" id="{2CCB7BD6-8D28-AAA3-C910-48159473F450}"/>
              </a:ext>
            </a:extLst>
          </p:cNvPr>
          <p:cNvPicPr>
            <a:picLocks noChangeAspect="1"/>
          </p:cNvPicPr>
          <p:nvPr/>
        </p:nvPicPr>
        <p:blipFill>
          <a:blip r:embed="rId2"/>
          <a:srcRect/>
          <a:stretch/>
        </p:blipFill>
        <p:spPr>
          <a:xfrm>
            <a:off x="1393414" y="3310215"/>
            <a:ext cx="9407452" cy="647700"/>
          </a:xfrm>
          <a:prstGeom prst="rect">
            <a:avLst/>
          </a:prstGeom>
        </p:spPr>
      </p:pic>
      <p:sp>
        <p:nvSpPr>
          <p:cNvPr id="11" name="TextBox 10">
            <a:extLst>
              <a:ext uri="{FF2B5EF4-FFF2-40B4-BE49-F238E27FC236}">
                <a16:creationId xmlns:a16="http://schemas.microsoft.com/office/drawing/2014/main" id="{108D20F6-5220-E114-5F8C-52642BE30F20}"/>
              </a:ext>
            </a:extLst>
          </p:cNvPr>
          <p:cNvSpPr txBox="1"/>
          <p:nvPr/>
        </p:nvSpPr>
        <p:spPr>
          <a:xfrm>
            <a:off x="624580" y="2686968"/>
            <a:ext cx="2808312" cy="415498"/>
          </a:xfrm>
          <a:prstGeom prst="rect">
            <a:avLst/>
          </a:prstGeom>
          <a:noFill/>
          <a:ln w="25400">
            <a:solidFill>
              <a:schemeClr val="tx2"/>
            </a:solidFill>
          </a:ln>
        </p:spPr>
        <p:txBody>
          <a:bodyPr wrap="square" rtlCol="0">
            <a:spAutoFit/>
          </a:bodyPr>
          <a:lstStyle/>
          <a:p>
            <a:r>
              <a:rPr lang="en-US" dirty="0"/>
              <a:t>Print your name here</a:t>
            </a:r>
            <a:endParaRPr lang="en-AU" dirty="0"/>
          </a:p>
        </p:txBody>
      </p:sp>
      <p:sp>
        <p:nvSpPr>
          <p:cNvPr id="12" name="TextBox 11">
            <a:extLst>
              <a:ext uri="{FF2B5EF4-FFF2-40B4-BE49-F238E27FC236}">
                <a16:creationId xmlns:a16="http://schemas.microsoft.com/office/drawing/2014/main" id="{DD35F0F7-268C-6CE0-EE34-2A8408058296}"/>
              </a:ext>
            </a:extLst>
          </p:cNvPr>
          <p:cNvSpPr txBox="1"/>
          <p:nvPr/>
        </p:nvSpPr>
        <p:spPr>
          <a:xfrm>
            <a:off x="3432893" y="4486407"/>
            <a:ext cx="6121078" cy="1061829"/>
          </a:xfrm>
          <a:prstGeom prst="rect">
            <a:avLst/>
          </a:prstGeom>
          <a:noFill/>
          <a:ln w="25400">
            <a:solidFill>
              <a:schemeClr val="tx1"/>
            </a:solidFill>
          </a:ln>
        </p:spPr>
        <p:txBody>
          <a:bodyPr wrap="square" rtlCol="0">
            <a:spAutoFit/>
          </a:bodyPr>
          <a:lstStyle/>
          <a:p>
            <a:r>
              <a:rPr lang="en-US" dirty="0"/>
              <a:t>Sign the document here using either electronic </a:t>
            </a:r>
            <a:r>
              <a:rPr lang="en-US" dirty="0" err="1"/>
              <a:t>docu</a:t>
            </a:r>
            <a:r>
              <a:rPr lang="en-US" dirty="0"/>
              <a:t>-sign, your electronic signature or print and sign this page and attach separately.</a:t>
            </a:r>
            <a:endParaRPr lang="en-AU" dirty="0"/>
          </a:p>
        </p:txBody>
      </p:sp>
      <p:sp>
        <p:nvSpPr>
          <p:cNvPr id="13" name="TextBox 12">
            <a:extLst>
              <a:ext uri="{FF2B5EF4-FFF2-40B4-BE49-F238E27FC236}">
                <a16:creationId xmlns:a16="http://schemas.microsoft.com/office/drawing/2014/main" id="{C3E9F5B7-22A9-CEDA-09AA-F024B97970C7}"/>
              </a:ext>
            </a:extLst>
          </p:cNvPr>
          <p:cNvSpPr txBox="1"/>
          <p:nvPr/>
        </p:nvSpPr>
        <p:spPr>
          <a:xfrm>
            <a:off x="8905899" y="2686968"/>
            <a:ext cx="2808312" cy="415498"/>
          </a:xfrm>
          <a:prstGeom prst="rect">
            <a:avLst/>
          </a:prstGeom>
          <a:noFill/>
          <a:ln w="25400">
            <a:solidFill>
              <a:schemeClr val="tx2"/>
            </a:solidFill>
          </a:ln>
        </p:spPr>
        <p:txBody>
          <a:bodyPr wrap="square" rtlCol="0">
            <a:spAutoFit/>
          </a:bodyPr>
          <a:lstStyle/>
          <a:p>
            <a:r>
              <a:rPr lang="en-US" dirty="0"/>
              <a:t>Print the date here</a:t>
            </a:r>
            <a:endParaRPr lang="en-AU" dirty="0"/>
          </a:p>
        </p:txBody>
      </p:sp>
      <p:cxnSp>
        <p:nvCxnSpPr>
          <p:cNvPr id="14" name="Straight Arrow Connector 13">
            <a:extLst>
              <a:ext uri="{FF2B5EF4-FFF2-40B4-BE49-F238E27FC236}">
                <a16:creationId xmlns:a16="http://schemas.microsoft.com/office/drawing/2014/main" id="{3F45EDA1-83D4-682A-8EE0-9406B1460A4E}"/>
              </a:ext>
            </a:extLst>
          </p:cNvPr>
          <p:cNvCxnSpPr>
            <a:cxnSpLocks/>
          </p:cNvCxnSpPr>
          <p:nvPr/>
        </p:nvCxnSpPr>
        <p:spPr>
          <a:xfrm flipV="1">
            <a:off x="7537747" y="3717826"/>
            <a:ext cx="288032" cy="768581"/>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67FC1DF-91D8-A60C-E883-A199D7D6B4EE}"/>
              </a:ext>
            </a:extLst>
          </p:cNvPr>
          <p:cNvCxnSpPr>
            <a:cxnSpLocks/>
          </p:cNvCxnSpPr>
          <p:nvPr/>
        </p:nvCxnSpPr>
        <p:spPr>
          <a:xfrm>
            <a:off x="2497187" y="3139003"/>
            <a:ext cx="792089" cy="495062"/>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1E32E33-5FE0-E0D3-C9F1-882AC5E64687}"/>
              </a:ext>
            </a:extLst>
          </p:cNvPr>
          <p:cNvCxnSpPr>
            <a:cxnSpLocks/>
          </p:cNvCxnSpPr>
          <p:nvPr/>
        </p:nvCxnSpPr>
        <p:spPr>
          <a:xfrm flipH="1">
            <a:off x="9986019" y="3127864"/>
            <a:ext cx="324036" cy="506201"/>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3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417E-2294-B004-6260-AA0AD2AEC577}"/>
              </a:ext>
            </a:extLst>
          </p:cNvPr>
          <p:cNvSpPr>
            <a:spLocks noGrp="1"/>
          </p:cNvSpPr>
          <p:nvPr>
            <p:ph type="title"/>
          </p:nvPr>
        </p:nvSpPr>
        <p:spPr/>
        <p:txBody>
          <a:bodyPr/>
          <a:lstStyle/>
          <a:p>
            <a:pPr algn="ctr"/>
            <a:r>
              <a:rPr lang="en-US" dirty="0"/>
              <a:t/>
            </a:r>
            <a:br>
              <a:rPr lang="en-US" dirty="0"/>
            </a:br>
            <a:r>
              <a:rPr lang="en-US" dirty="0"/>
              <a:t>- SECTION 6 - </a:t>
            </a:r>
            <a:br>
              <a:rPr lang="en-US" dirty="0"/>
            </a:br>
            <a:r>
              <a:rPr lang="en-US" dirty="0"/>
              <a:t>TRAINING UNDER SUPERVISION</a:t>
            </a:r>
            <a:br>
              <a:rPr lang="en-US" dirty="0"/>
            </a:br>
            <a:endParaRPr lang="en-AU" dirty="0"/>
          </a:p>
        </p:txBody>
      </p:sp>
      <p:sp>
        <p:nvSpPr>
          <p:cNvPr id="3" name="Text Placeholder 2">
            <a:extLst>
              <a:ext uri="{FF2B5EF4-FFF2-40B4-BE49-F238E27FC236}">
                <a16:creationId xmlns:a16="http://schemas.microsoft.com/office/drawing/2014/main" id="{92D07B49-23B9-F294-6907-AE7C1CE1B4D9}"/>
              </a:ext>
            </a:extLst>
          </p:cNvPr>
          <p:cNvSpPr>
            <a:spLocks noGrp="1"/>
          </p:cNvSpPr>
          <p:nvPr>
            <p:ph type="body" idx="1"/>
          </p:nvPr>
        </p:nvSpPr>
        <p:spPr/>
        <p:txBody>
          <a:bodyPr/>
          <a:lstStyle/>
          <a:p>
            <a:r>
              <a:rPr lang="en-US" dirty="0"/>
              <a:t>PAGES </a:t>
            </a:r>
            <a:endParaRPr lang="en-AU" dirty="0"/>
          </a:p>
        </p:txBody>
      </p:sp>
      <p:sp>
        <p:nvSpPr>
          <p:cNvPr id="5" name="Text Placeholder 2">
            <a:extLst>
              <a:ext uri="{FF2B5EF4-FFF2-40B4-BE49-F238E27FC236}">
                <a16:creationId xmlns:a16="http://schemas.microsoft.com/office/drawing/2014/main" id="{0B21923A-60BD-C671-008A-F8DFE99DB232}"/>
              </a:ext>
            </a:extLst>
          </p:cNvPr>
          <p:cNvSpPr txBox="1">
            <a:spLocks/>
          </p:cNvSpPr>
          <p:nvPr/>
        </p:nvSpPr>
        <p:spPr>
          <a:xfrm>
            <a:off x="1829237" y="2294650"/>
            <a:ext cx="1728192" cy="428397"/>
          </a:xfrm>
          <a:prstGeom prst="rect">
            <a:avLst/>
          </a:prstGeom>
        </p:spPr>
        <p:txBody>
          <a:bodyPr vert="horz" lIns="0" tIns="0" rIns="0" bIns="0" rtlCol="0" anchor="t">
            <a:noAutofit/>
          </a:bodyPr>
          <a:lstStyle>
            <a:lvl1pPr marL="0" indent="0" algn="ctr" defTabSz="1088776" rtl="0" eaLnBrk="1" latinLnBrk="0" hangingPunct="1">
              <a:spcBef>
                <a:spcPts val="300"/>
              </a:spcBef>
              <a:spcAft>
                <a:spcPts val="300"/>
              </a:spcAft>
              <a:buClr>
                <a:schemeClr val="tx1"/>
              </a:buClr>
              <a:buFont typeface="Arial" pitchFamily="34" charset="0"/>
              <a:buNone/>
              <a:defRPr lang="en-US" sz="3200" b="0" kern="1200" cap="all" baseline="0" dirty="0" smtClean="0">
                <a:solidFill>
                  <a:schemeClr val="bg1"/>
                </a:solidFill>
                <a:latin typeface="+mn-lt"/>
                <a:ea typeface="+mn-ea"/>
                <a:cs typeface="+mn-cs"/>
              </a:defRPr>
            </a:lvl1pPr>
            <a:lvl2pPr marL="544388" indent="0" algn="l" defTabSz="1088776" rtl="0" eaLnBrk="1" latinLnBrk="0" hangingPunct="1">
              <a:spcBef>
                <a:spcPts val="300"/>
              </a:spcBef>
              <a:spcAft>
                <a:spcPts val="300"/>
              </a:spcAft>
              <a:buClr>
                <a:srgbClr val="394049"/>
              </a:buClr>
              <a:buFont typeface="Arial" panose="020B0604020202020204" pitchFamily="34" charset="0"/>
              <a:buNone/>
              <a:defRPr lang="en-US" sz="2400" b="1" kern="1200">
                <a:solidFill>
                  <a:srgbClr val="394049"/>
                </a:solidFill>
                <a:latin typeface="+mn-lt"/>
                <a:ea typeface="+mn-ea"/>
                <a:cs typeface="+mn-cs"/>
              </a:defRPr>
            </a:lvl2pPr>
            <a:lvl3pPr marL="1088776" indent="0" algn="l" defTabSz="1088776" rtl="0" eaLnBrk="1" latinLnBrk="0" hangingPunct="1">
              <a:spcBef>
                <a:spcPts val="300"/>
              </a:spcBef>
              <a:spcAft>
                <a:spcPts val="300"/>
              </a:spcAft>
              <a:buClr>
                <a:srgbClr val="394049"/>
              </a:buClr>
              <a:buFont typeface="Arial Rounded MT"/>
              <a:buNone/>
              <a:defRPr lang="en-US" sz="2100" b="1" kern="1200">
                <a:solidFill>
                  <a:srgbClr val="394049"/>
                </a:solidFill>
                <a:latin typeface="+mn-lt"/>
                <a:ea typeface="+mn-ea"/>
                <a:cs typeface="+mn-cs"/>
              </a:defRPr>
            </a:lvl3pPr>
            <a:lvl4pPr marL="1633164" indent="0" algn="l" defTabSz="1088776" rtl="0" eaLnBrk="1" latinLnBrk="0" hangingPunct="1">
              <a:spcBef>
                <a:spcPts val="300"/>
              </a:spcBef>
              <a:spcAft>
                <a:spcPts val="300"/>
              </a:spcAft>
              <a:buClr>
                <a:srgbClr val="394049"/>
              </a:buClr>
              <a:buFont typeface="Arial" panose="020B0604020202020204" pitchFamily="34" charset="0"/>
              <a:buNone/>
              <a:defRPr lang="en-US" sz="1900" b="1" kern="1200" baseline="0">
                <a:solidFill>
                  <a:srgbClr val="394049"/>
                </a:solidFill>
                <a:latin typeface="+mn-lt"/>
                <a:ea typeface="+mn-ea"/>
                <a:cs typeface="+mn-cs"/>
              </a:defRPr>
            </a:lvl4pPr>
            <a:lvl5pPr marL="2177552" indent="0" algn="l" defTabSz="1088776" rtl="0" eaLnBrk="1" latinLnBrk="0" hangingPunct="1">
              <a:spcBef>
                <a:spcPts val="1200"/>
              </a:spcBef>
              <a:spcAft>
                <a:spcPts val="600"/>
              </a:spcAft>
              <a:buFont typeface="Arial" pitchFamily="34" charset="0"/>
              <a:buNone/>
              <a:defRPr lang="en-US" sz="1900" b="1" kern="1200" baseline="0">
                <a:solidFill>
                  <a:srgbClr val="394049"/>
                </a:solidFill>
                <a:latin typeface="Roboto Medium" panose="02000000000000000000" pitchFamily="2" charset="0"/>
                <a:ea typeface="Roboto Medium" panose="02000000000000000000" pitchFamily="2" charset="0"/>
                <a:cs typeface="+mn-cs"/>
              </a:defRPr>
            </a:lvl5pPr>
            <a:lvl6pPr marL="2721940" indent="0" algn="l" defTabSz="1088776" rtl="0" eaLnBrk="1" latinLnBrk="0" hangingPunct="1">
              <a:spcBef>
                <a:spcPts val="600"/>
              </a:spcBef>
              <a:spcAft>
                <a:spcPts val="3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6pPr>
            <a:lvl7pPr marL="3266328"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7pPr>
            <a:lvl8pPr marL="3810716" indent="0" algn="l" defTabSz="1088776" rtl="0" eaLnBrk="1" latinLnBrk="0" hangingPunct="1">
              <a:spcBef>
                <a:spcPts val="300"/>
              </a:spcBef>
              <a:spcAft>
                <a:spcPts val="300"/>
              </a:spcAft>
              <a:buClr>
                <a:srgbClr val="394049"/>
              </a:buClr>
              <a:buFont typeface="+mj-lt"/>
              <a:buNone/>
              <a:tabLst/>
              <a:defRPr sz="1900" b="1" kern="1200">
                <a:solidFill>
                  <a:srgbClr val="394049"/>
                </a:solidFill>
                <a:latin typeface="+mn-lt"/>
                <a:ea typeface="+mn-ea"/>
                <a:cs typeface="+mn-cs"/>
              </a:defRPr>
            </a:lvl8pPr>
            <a:lvl9pPr marL="4355104" indent="0" algn="l" defTabSz="1088776" rtl="0" eaLnBrk="1" latinLnBrk="0" hangingPunct="1">
              <a:spcBef>
                <a:spcPts val="600"/>
              </a:spcBef>
              <a:spcAft>
                <a:spcPts val="600"/>
              </a:spcAft>
              <a:buFont typeface="Arial" pitchFamily="34" charset="0"/>
              <a:buNone/>
              <a:defRPr sz="1900" b="1" kern="1200">
                <a:solidFill>
                  <a:srgbClr val="394049"/>
                </a:solidFill>
                <a:latin typeface="Roboto Medium" panose="02000000000000000000" pitchFamily="2" charset="0"/>
                <a:ea typeface="Roboto Medium" panose="02000000000000000000" pitchFamily="2" charset="0"/>
                <a:cs typeface="+mn-cs"/>
              </a:defRPr>
            </a:lvl9pPr>
          </a:lstStyle>
          <a:p>
            <a:r>
              <a:rPr lang="en-AU" dirty="0"/>
              <a:t>5 - 13</a:t>
            </a:r>
          </a:p>
        </p:txBody>
      </p:sp>
    </p:spTree>
    <p:extLst>
      <p:ext uri="{BB962C8B-B14F-4D97-AF65-F5344CB8AC3E}">
        <p14:creationId xmlns:p14="http://schemas.microsoft.com/office/powerpoint/2010/main" val="331916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83A17-BA97-7D42-1EF8-C8F3766C02D0}"/>
              </a:ext>
            </a:extLst>
          </p:cNvPr>
          <p:cNvSpPr>
            <a:spLocks noGrp="1"/>
          </p:cNvSpPr>
          <p:nvPr>
            <p:ph sz="quarter" idx="11"/>
          </p:nvPr>
        </p:nvSpPr>
        <p:spPr>
          <a:xfrm>
            <a:off x="624580" y="1053530"/>
            <a:ext cx="10945120" cy="4249461"/>
          </a:xfrm>
        </p:spPr>
        <p:txBody>
          <a:bodyPr>
            <a:normAutofit/>
          </a:bodyPr>
          <a:lstStyle/>
          <a:p>
            <a:pPr algn="just"/>
            <a:r>
              <a:rPr lang="en-US" dirty="0"/>
              <a:t>Trainers who only hold a Training Officer Certificate (or equivalent) are required to operate under the supervision of a Certificate IV qualified person to meet the Standard 1 of the </a:t>
            </a:r>
            <a:r>
              <a:rPr lang="en-US" i="1" dirty="0"/>
              <a:t>Standards for RTOs 2015 </a:t>
            </a:r>
            <a:r>
              <a:rPr lang="en-US" dirty="0"/>
              <a:t>and, in particular, </a:t>
            </a:r>
            <a:r>
              <a:rPr lang="en-US" b="1" dirty="0"/>
              <a:t>Clauses 1.17 to 1.20</a:t>
            </a:r>
          </a:p>
          <a:p>
            <a:pPr algn="just"/>
            <a:endParaRPr lang="en-US" b="1" dirty="0"/>
          </a:p>
          <a:p>
            <a:pPr algn="just">
              <a:spcBef>
                <a:spcPts val="600"/>
              </a:spcBef>
              <a:spcAft>
                <a:spcPts val="600"/>
              </a:spcAft>
            </a:pPr>
            <a:r>
              <a:rPr lang="en-US" b="1" dirty="0"/>
              <a:t>LSV has determined that the level of supervision is a formally recorded meeting with your nominated supervisor every six months to discuss your training in that period</a:t>
            </a:r>
          </a:p>
          <a:p>
            <a:pPr algn="just">
              <a:spcBef>
                <a:spcPts val="600"/>
              </a:spcBef>
              <a:spcAft>
                <a:spcPts val="600"/>
              </a:spcAft>
            </a:pPr>
            <a:endParaRPr lang="en-US" b="1" dirty="0"/>
          </a:p>
          <a:p>
            <a:pPr marL="285750" indent="-285750" algn="just">
              <a:buFont typeface="Arial" panose="020B0604020202020204" pitchFamily="34" charset="0"/>
              <a:buChar char="•"/>
            </a:pPr>
            <a:r>
              <a:rPr lang="en-AU" dirty="0"/>
              <a:t>Your D9 has four copies of the supervision form, one for each period.</a:t>
            </a:r>
          </a:p>
          <a:p>
            <a:pPr marL="285750" indent="-285750" algn="just">
              <a:buFont typeface="Arial" panose="020B0604020202020204" pitchFamily="34" charset="0"/>
              <a:buChar char="•"/>
            </a:pPr>
            <a:r>
              <a:rPr lang="en-AU" dirty="0"/>
              <a:t>The form provides more detail about your activities than previously requested.</a:t>
            </a:r>
          </a:p>
          <a:p>
            <a:pPr marL="285750" indent="-285750" algn="just">
              <a:buFont typeface="Arial" panose="020B0604020202020204" pitchFamily="34" charset="0"/>
              <a:buChar char="•"/>
            </a:pPr>
            <a:r>
              <a:rPr lang="en-AU" dirty="0"/>
              <a:t>A checklist has been included to guide the meeting with your supervisor.</a:t>
            </a:r>
          </a:p>
          <a:p>
            <a:pPr marL="285750" indent="-285750" algn="just">
              <a:buFont typeface="Arial" panose="020B0604020202020204" pitchFamily="34" charset="0"/>
              <a:buChar char="•"/>
            </a:pPr>
            <a:r>
              <a:rPr lang="en-AU" dirty="0"/>
              <a:t>Upon completion of the supervision meeting, you need to submit your form (every six months)</a:t>
            </a:r>
          </a:p>
          <a:p>
            <a:pPr algn="just"/>
            <a:endParaRPr lang="en-AU" dirty="0"/>
          </a:p>
          <a:p>
            <a:pPr algn="just"/>
            <a:endParaRPr lang="en-AU" dirty="0"/>
          </a:p>
        </p:txBody>
      </p:sp>
      <p:sp>
        <p:nvSpPr>
          <p:cNvPr id="3" name="Title 2">
            <a:extLst>
              <a:ext uri="{FF2B5EF4-FFF2-40B4-BE49-F238E27FC236}">
                <a16:creationId xmlns:a16="http://schemas.microsoft.com/office/drawing/2014/main" id="{FD92DAEA-297B-8586-CAF6-D87BFF2FC312}"/>
              </a:ext>
            </a:extLst>
          </p:cNvPr>
          <p:cNvSpPr>
            <a:spLocks noGrp="1"/>
          </p:cNvSpPr>
          <p:nvPr>
            <p:ph type="title"/>
          </p:nvPr>
        </p:nvSpPr>
        <p:spPr/>
        <p:txBody>
          <a:bodyPr/>
          <a:lstStyle/>
          <a:p>
            <a:r>
              <a:rPr lang="en-US" dirty="0"/>
              <a:t>What is Training under Supervision?</a:t>
            </a:r>
            <a:endParaRPr lang="en-AU" dirty="0"/>
          </a:p>
        </p:txBody>
      </p:sp>
    </p:spTree>
    <p:extLst>
      <p:ext uri="{BB962C8B-B14F-4D97-AF65-F5344CB8AC3E}">
        <p14:creationId xmlns:p14="http://schemas.microsoft.com/office/powerpoint/2010/main" val="404066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83A17-BA97-7D42-1EF8-C8F3766C02D0}"/>
              </a:ext>
            </a:extLst>
          </p:cNvPr>
          <p:cNvSpPr>
            <a:spLocks noGrp="1"/>
          </p:cNvSpPr>
          <p:nvPr>
            <p:ph sz="quarter" idx="11"/>
          </p:nvPr>
        </p:nvSpPr>
        <p:spPr/>
        <p:txBody>
          <a:bodyPr>
            <a:normAutofit/>
          </a:bodyPr>
          <a:lstStyle/>
          <a:p>
            <a:pPr algn="just"/>
            <a:endParaRPr lang="en-US" dirty="0"/>
          </a:p>
          <a:p>
            <a:pPr algn="just"/>
            <a:endParaRPr lang="en-US" b="1" dirty="0"/>
          </a:p>
          <a:p>
            <a:pPr algn="just"/>
            <a:endParaRPr lang="en-US" dirty="0"/>
          </a:p>
          <a:p>
            <a:pPr algn="just"/>
            <a:endParaRPr lang="en-AU" dirty="0"/>
          </a:p>
        </p:txBody>
      </p:sp>
      <p:sp>
        <p:nvSpPr>
          <p:cNvPr id="3" name="Title 2">
            <a:extLst>
              <a:ext uri="{FF2B5EF4-FFF2-40B4-BE49-F238E27FC236}">
                <a16:creationId xmlns:a16="http://schemas.microsoft.com/office/drawing/2014/main" id="{FD92DAEA-297B-8586-CAF6-D87BFF2FC312}"/>
              </a:ext>
            </a:extLst>
          </p:cNvPr>
          <p:cNvSpPr>
            <a:spLocks noGrp="1"/>
          </p:cNvSpPr>
          <p:nvPr>
            <p:ph type="title"/>
          </p:nvPr>
        </p:nvSpPr>
        <p:spPr/>
        <p:txBody>
          <a:bodyPr/>
          <a:lstStyle/>
          <a:p>
            <a:r>
              <a:rPr lang="en-US" dirty="0"/>
              <a:t>Who Needs to complete a D9 Matrix?</a:t>
            </a:r>
            <a:endParaRPr lang="en-AU" dirty="0"/>
          </a:p>
        </p:txBody>
      </p:sp>
      <p:sp>
        <p:nvSpPr>
          <p:cNvPr id="5" name="TextBox 4">
            <a:extLst>
              <a:ext uri="{FF2B5EF4-FFF2-40B4-BE49-F238E27FC236}">
                <a16:creationId xmlns:a16="http://schemas.microsoft.com/office/drawing/2014/main" id="{47B1248C-30DD-168B-5A13-E34ABDAE2CBD}"/>
              </a:ext>
            </a:extLst>
          </p:cNvPr>
          <p:cNvSpPr txBox="1"/>
          <p:nvPr/>
        </p:nvSpPr>
        <p:spPr>
          <a:xfrm>
            <a:off x="624580" y="921415"/>
            <a:ext cx="10944897" cy="5016758"/>
          </a:xfrm>
          <a:prstGeom prst="rect">
            <a:avLst/>
          </a:prstGeom>
          <a:noFill/>
        </p:spPr>
        <p:txBody>
          <a:bodyPr wrap="square">
            <a:spAutoFit/>
          </a:bodyPr>
          <a:lstStyle/>
          <a:p>
            <a:r>
              <a:rPr lang="en-US" sz="2000" dirty="0">
                <a:solidFill>
                  <a:schemeClr val="tx1"/>
                </a:solidFill>
              </a:rPr>
              <a:t>The D9 Matrix is only required if you are going to deliver the following courses</a:t>
            </a:r>
          </a:p>
          <a:p>
            <a:pPr marL="887288" lvl="1" indent="-342900">
              <a:buFont typeface="Arial" panose="020B0604020202020204" pitchFamily="34" charset="0"/>
              <a:buChar char="•"/>
            </a:pPr>
            <a:r>
              <a:rPr lang="en-US" sz="2000" b="1" dirty="0"/>
              <a:t>Resuscitation (CPR)</a:t>
            </a:r>
          </a:p>
          <a:p>
            <a:pPr marL="1431676" lvl="2" indent="-342900">
              <a:buFont typeface="Arial" panose="020B0604020202020204" pitchFamily="34" charset="0"/>
              <a:buChar char="•"/>
            </a:pPr>
            <a:r>
              <a:rPr lang="en-US" sz="2000" dirty="0">
                <a:solidFill>
                  <a:schemeClr val="tx1"/>
                </a:solidFill>
              </a:rPr>
              <a:t>HLTAID009 – Provide Cardiopulmonary Resuscitation</a:t>
            </a:r>
          </a:p>
          <a:p>
            <a:pPr marL="887288" lvl="1" indent="-342900">
              <a:buFont typeface="Arial" panose="020B0604020202020204" pitchFamily="34" charset="0"/>
              <a:buChar char="•"/>
            </a:pPr>
            <a:r>
              <a:rPr lang="en-US" sz="2000" b="1" dirty="0">
                <a:solidFill>
                  <a:schemeClr val="tx1"/>
                </a:solidFill>
              </a:rPr>
              <a:t>First Aid (FA)</a:t>
            </a:r>
          </a:p>
          <a:p>
            <a:pPr marL="1431676" lvl="2" indent="-342900">
              <a:buFont typeface="Arial" panose="020B0604020202020204" pitchFamily="34" charset="0"/>
              <a:buChar char="•"/>
            </a:pPr>
            <a:r>
              <a:rPr lang="en-US" sz="2000" dirty="0">
                <a:solidFill>
                  <a:schemeClr val="tx1"/>
                </a:solidFill>
              </a:rPr>
              <a:t>HLTAID009 – Provide Cardiopulmonary Resuscitation</a:t>
            </a:r>
          </a:p>
          <a:p>
            <a:pPr marL="1431676" lvl="2" indent="-342900">
              <a:buFont typeface="Arial" panose="020B0604020202020204" pitchFamily="34" charset="0"/>
              <a:buChar char="•"/>
            </a:pPr>
            <a:r>
              <a:rPr lang="en-US" sz="2000" dirty="0"/>
              <a:t>HLTAID010 – Provide Basic Emergency Care</a:t>
            </a:r>
          </a:p>
          <a:p>
            <a:pPr marL="1431676" lvl="2" indent="-342900">
              <a:buFont typeface="Arial" panose="020B0604020202020204" pitchFamily="34" charset="0"/>
              <a:buChar char="•"/>
            </a:pPr>
            <a:r>
              <a:rPr lang="en-US" sz="2000" dirty="0">
                <a:solidFill>
                  <a:schemeClr val="tx1"/>
                </a:solidFill>
              </a:rPr>
              <a:t>HL</a:t>
            </a:r>
            <a:r>
              <a:rPr lang="en-US" sz="2000" dirty="0"/>
              <a:t>TAID011 – Provide First Aid</a:t>
            </a:r>
          </a:p>
          <a:p>
            <a:pPr marL="887288" lvl="1" indent="-342900">
              <a:buFont typeface="Arial" panose="020B0604020202020204" pitchFamily="34" charset="0"/>
              <a:buChar char="•"/>
            </a:pPr>
            <a:r>
              <a:rPr lang="en-US" sz="2000" b="1" dirty="0">
                <a:solidFill>
                  <a:schemeClr val="tx1"/>
                </a:solidFill>
              </a:rPr>
              <a:t>Advanced Resuscitation Techniques (ART)*</a:t>
            </a:r>
          </a:p>
          <a:p>
            <a:pPr marL="1431676" lvl="2" indent="-342900">
              <a:buFont typeface="Arial" panose="020B0604020202020204" pitchFamily="34" charset="0"/>
              <a:buChar char="•"/>
            </a:pPr>
            <a:r>
              <a:rPr lang="en-US" sz="2000" dirty="0"/>
              <a:t>HLTAID009 - </a:t>
            </a:r>
            <a:r>
              <a:rPr lang="en-US" sz="2000" dirty="0">
                <a:solidFill>
                  <a:schemeClr val="tx1"/>
                </a:solidFill>
              </a:rPr>
              <a:t>Provide Cardiopulmonary Resuscitation</a:t>
            </a:r>
          </a:p>
          <a:p>
            <a:pPr marL="1431676" lvl="2" indent="-342900">
              <a:buFont typeface="Arial" panose="020B0604020202020204" pitchFamily="34" charset="0"/>
              <a:buChar char="•"/>
            </a:pPr>
            <a:r>
              <a:rPr lang="en-US" sz="2000" dirty="0"/>
              <a:t>HLTAID015 – Provide Advanced Resuscitation Techniques and oxygen therapy</a:t>
            </a:r>
          </a:p>
          <a:p>
            <a:pPr marL="887288" lvl="1" indent="-342900">
              <a:buFont typeface="Arial" panose="020B0604020202020204" pitchFamily="34" charset="0"/>
              <a:buChar char="•"/>
            </a:pPr>
            <a:r>
              <a:rPr lang="en-US" sz="2000" b="1" dirty="0">
                <a:solidFill>
                  <a:schemeClr val="tx1"/>
                </a:solidFill>
              </a:rPr>
              <a:t>Advanced Resuscitation Techniques &amp; First Aid (ARTFA)*</a:t>
            </a:r>
          </a:p>
          <a:p>
            <a:pPr marL="1431676" lvl="2" indent="-342900">
              <a:buFont typeface="Arial" panose="020B0604020202020204" pitchFamily="34" charset="0"/>
              <a:buChar char="•"/>
            </a:pPr>
            <a:r>
              <a:rPr lang="en-US" sz="2000" dirty="0">
                <a:solidFill>
                  <a:schemeClr val="tx1"/>
                </a:solidFill>
              </a:rPr>
              <a:t>HLTAID009 – Provide Cardiopulmonary Resuscitation</a:t>
            </a:r>
          </a:p>
          <a:p>
            <a:pPr marL="1431676" lvl="2" indent="-342900">
              <a:buFont typeface="Arial" panose="020B0604020202020204" pitchFamily="34" charset="0"/>
              <a:buChar char="•"/>
            </a:pPr>
            <a:r>
              <a:rPr lang="en-US" sz="2000" dirty="0"/>
              <a:t>HLTAID010 – Provide Basic Emergency Care</a:t>
            </a:r>
          </a:p>
          <a:p>
            <a:pPr marL="1431676" lvl="2" indent="-342900">
              <a:buFont typeface="Arial" panose="020B0604020202020204" pitchFamily="34" charset="0"/>
              <a:buChar char="•"/>
            </a:pPr>
            <a:r>
              <a:rPr lang="en-US" sz="2000" dirty="0">
                <a:solidFill>
                  <a:schemeClr val="tx1"/>
                </a:solidFill>
              </a:rPr>
              <a:t>HL</a:t>
            </a:r>
            <a:r>
              <a:rPr lang="en-US" sz="2000" dirty="0"/>
              <a:t>TAID011 – Provide First Aid</a:t>
            </a:r>
          </a:p>
          <a:p>
            <a:pPr marL="1431676" lvl="2" indent="-342900">
              <a:buFont typeface="Arial" panose="020B0604020202020204" pitchFamily="34" charset="0"/>
              <a:buChar char="•"/>
            </a:pPr>
            <a:r>
              <a:rPr lang="en-US" sz="2000" dirty="0"/>
              <a:t>HLTAID015 – Provide Advanced Resuscitation Techniques and oxygen therapy</a:t>
            </a:r>
          </a:p>
          <a:p>
            <a:pPr marL="887288" lvl="1" indent="-342900">
              <a:buFont typeface="Arial" panose="020B0604020202020204" pitchFamily="34" charset="0"/>
              <a:buChar char="•"/>
            </a:pPr>
            <a:endParaRPr lang="en-US" sz="2000" b="1" dirty="0">
              <a:solidFill>
                <a:schemeClr val="tx1"/>
              </a:solidFill>
            </a:endParaRPr>
          </a:p>
        </p:txBody>
      </p:sp>
      <p:sp>
        <p:nvSpPr>
          <p:cNvPr id="6" name="TextBox 5">
            <a:extLst>
              <a:ext uri="{FF2B5EF4-FFF2-40B4-BE49-F238E27FC236}">
                <a16:creationId xmlns:a16="http://schemas.microsoft.com/office/drawing/2014/main" id="{3395C1C9-99B5-8FC3-B5F1-F55820BC7814}"/>
              </a:ext>
            </a:extLst>
          </p:cNvPr>
          <p:cNvSpPr txBox="1"/>
          <p:nvPr/>
        </p:nvSpPr>
        <p:spPr>
          <a:xfrm>
            <a:off x="7825061" y="5662336"/>
            <a:ext cx="3744416" cy="338554"/>
          </a:xfrm>
          <a:prstGeom prst="rect">
            <a:avLst/>
          </a:prstGeom>
          <a:noFill/>
        </p:spPr>
        <p:txBody>
          <a:bodyPr wrap="square" rtlCol="0">
            <a:spAutoFit/>
          </a:bodyPr>
          <a:lstStyle/>
          <a:p>
            <a:r>
              <a:rPr lang="en-AU" sz="1600" i="1" dirty="0"/>
              <a:t>* Must hold pre-requisite of HLTAID011</a:t>
            </a:r>
          </a:p>
        </p:txBody>
      </p:sp>
    </p:spTree>
    <p:extLst>
      <p:ext uri="{BB962C8B-B14F-4D97-AF65-F5344CB8AC3E}">
        <p14:creationId xmlns:p14="http://schemas.microsoft.com/office/powerpoint/2010/main" val="410262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0F4A7-ADB9-6BF9-DBD8-A0E087ED6466}"/>
              </a:ext>
            </a:extLst>
          </p:cNvPr>
          <p:cNvSpPr>
            <a:spLocks noGrp="1"/>
          </p:cNvSpPr>
          <p:nvPr>
            <p:ph type="title"/>
          </p:nvPr>
        </p:nvSpPr>
        <p:spPr>
          <a:xfrm>
            <a:off x="624802" y="404812"/>
            <a:ext cx="10944898" cy="504825"/>
          </a:xfrm>
        </p:spPr>
        <p:txBody>
          <a:bodyPr vert="horz" lIns="0" tIns="0" rIns="0" bIns="0" rtlCol="0" anchor="b">
            <a:normAutofit/>
          </a:bodyPr>
          <a:lstStyle/>
          <a:p>
            <a:r>
              <a:rPr lang="en-US" b="0" kern="1200" dirty="0">
                <a:latin typeface="+mj-lt"/>
                <a:ea typeface="Roboto Medium" panose="02000000000000000000" pitchFamily="2" charset="0"/>
                <a:cs typeface="+mj-cs"/>
              </a:rPr>
              <a:t>Section 6: Training Under Supervision</a:t>
            </a:r>
            <a:endParaRPr lang="en-AU" b="0" kern="1200" dirty="0">
              <a:latin typeface="+mj-lt"/>
              <a:ea typeface="Roboto Medium" panose="02000000000000000000" pitchFamily="2" charset="0"/>
              <a:cs typeface="+mj-cs"/>
            </a:endParaRPr>
          </a:p>
        </p:txBody>
      </p:sp>
      <p:sp>
        <p:nvSpPr>
          <p:cNvPr id="5" name="Content Placeholder 1">
            <a:extLst>
              <a:ext uri="{FF2B5EF4-FFF2-40B4-BE49-F238E27FC236}">
                <a16:creationId xmlns:a16="http://schemas.microsoft.com/office/drawing/2014/main" id="{D79F31C1-BA82-656F-F970-5C93143FB732}"/>
              </a:ext>
            </a:extLst>
          </p:cNvPr>
          <p:cNvSpPr txBox="1">
            <a:spLocks/>
          </p:cNvSpPr>
          <p:nvPr/>
        </p:nvSpPr>
        <p:spPr>
          <a:xfrm>
            <a:off x="623554" y="3464325"/>
            <a:ext cx="10946146" cy="1979902"/>
          </a:xfrm>
          <a:prstGeom prst="rect">
            <a:avLst/>
          </a:prstGeom>
        </p:spPr>
        <p:txBody>
          <a:bodyPr vert="horz" lIns="0" tIns="0" rIns="0" bIns="0" rtlCol="0">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marL="342900" indent="-342900">
              <a:buFont typeface="+mj-lt"/>
              <a:buAutoNum type="arabicPeriod"/>
            </a:pPr>
            <a:r>
              <a:rPr lang="en-AU" dirty="0"/>
              <a:t>Trainer Name - First name &amp; surname </a:t>
            </a:r>
          </a:p>
          <a:p>
            <a:pPr marL="342900" indent="-342900">
              <a:buFont typeface="+mj-lt"/>
              <a:buAutoNum type="arabicPeriod"/>
            </a:pPr>
            <a:r>
              <a:rPr lang="en-AU" dirty="0"/>
              <a:t>Supervisor Name – First name &amp; surname </a:t>
            </a:r>
          </a:p>
          <a:p>
            <a:pPr marL="342900" indent="-342900">
              <a:buFont typeface="+mj-lt"/>
              <a:buAutoNum type="arabicPeriod"/>
            </a:pPr>
            <a:r>
              <a:rPr lang="en-AU" dirty="0"/>
              <a:t>Date – Date meeting occurred </a:t>
            </a:r>
          </a:p>
          <a:p>
            <a:pPr marL="342900" indent="-342900">
              <a:buFont typeface="+mj-lt"/>
              <a:buAutoNum type="arabicPeriod"/>
            </a:pPr>
            <a:r>
              <a:rPr lang="en-AU" dirty="0"/>
              <a:t>Location – Physical location, telephone, online</a:t>
            </a:r>
          </a:p>
        </p:txBody>
      </p:sp>
      <p:pic>
        <p:nvPicPr>
          <p:cNvPr id="4" name="Picture 3">
            <a:extLst>
              <a:ext uri="{FF2B5EF4-FFF2-40B4-BE49-F238E27FC236}">
                <a16:creationId xmlns:a16="http://schemas.microsoft.com/office/drawing/2014/main" id="{7725F25D-7B0A-F966-F012-A12C2C67A62B}"/>
              </a:ext>
            </a:extLst>
          </p:cNvPr>
          <p:cNvPicPr>
            <a:picLocks noChangeAspect="1"/>
          </p:cNvPicPr>
          <p:nvPr/>
        </p:nvPicPr>
        <p:blipFill>
          <a:blip r:embed="rId2"/>
          <a:stretch>
            <a:fillRect/>
          </a:stretch>
        </p:blipFill>
        <p:spPr>
          <a:xfrm>
            <a:off x="1424784" y="1125538"/>
            <a:ext cx="9343686" cy="1231703"/>
          </a:xfrm>
          <a:prstGeom prst="rect">
            <a:avLst/>
          </a:prstGeom>
        </p:spPr>
      </p:pic>
    </p:spTree>
    <p:extLst>
      <p:ext uri="{BB962C8B-B14F-4D97-AF65-F5344CB8AC3E}">
        <p14:creationId xmlns:p14="http://schemas.microsoft.com/office/powerpoint/2010/main" val="406769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7708051" y="1991664"/>
            <a:ext cx="3861649" cy="2808312"/>
          </a:xfrm>
        </p:spPr>
        <p:txBody>
          <a:bodyPr>
            <a:normAutofit/>
          </a:bodyPr>
          <a:lstStyle/>
          <a:p>
            <a:r>
              <a:rPr lang="en-US" dirty="0"/>
              <a:t>Provide a record of the courses you have delivered/assisted in delivering over the six-month period. </a:t>
            </a:r>
          </a:p>
          <a:p>
            <a:r>
              <a:rPr lang="en-US" b="1" dirty="0"/>
              <a:t>Only include accredited courses in this list</a:t>
            </a:r>
          </a:p>
          <a:p>
            <a:r>
              <a:rPr lang="en-US" b="1" dirty="0"/>
              <a:t>You can fill this section in after each course so you don’t miss any</a:t>
            </a:r>
          </a:p>
          <a:p>
            <a:r>
              <a:rPr lang="en-US" b="1" dirty="0"/>
              <a:t>If you need more space, attach another sheet.</a:t>
            </a:r>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6: Training Under Supervision</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624802" y="1125538"/>
            <a:ext cx="6888470" cy="4072830"/>
          </a:xfrm>
          <a:prstGeom prst="rect">
            <a:avLst/>
          </a:prstGeom>
        </p:spPr>
      </p:pic>
      <p:sp>
        <p:nvSpPr>
          <p:cNvPr id="19" name="TextBox 18">
            <a:extLst>
              <a:ext uri="{FF2B5EF4-FFF2-40B4-BE49-F238E27FC236}">
                <a16:creationId xmlns:a16="http://schemas.microsoft.com/office/drawing/2014/main" id="{4C184B26-D7A5-6A46-4DA5-221D24B78246}"/>
              </a:ext>
            </a:extLst>
          </p:cNvPr>
          <p:cNvSpPr txBox="1"/>
          <p:nvPr/>
        </p:nvSpPr>
        <p:spPr>
          <a:xfrm>
            <a:off x="9553971" y="5940782"/>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Tree>
    <p:extLst>
      <p:ext uri="{BB962C8B-B14F-4D97-AF65-F5344CB8AC3E}">
        <p14:creationId xmlns:p14="http://schemas.microsoft.com/office/powerpoint/2010/main" val="276662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7708051" y="1757797"/>
            <a:ext cx="3861649" cy="879909"/>
          </a:xfrm>
        </p:spPr>
        <p:txBody>
          <a:bodyPr>
            <a:normAutofit/>
          </a:bodyPr>
          <a:lstStyle/>
          <a:p>
            <a:r>
              <a:rPr lang="en-US" dirty="0"/>
              <a:t>Your supervisor will use this checklist to ensure that they discuss all the required points during your meeting.</a:t>
            </a:r>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6: Training Under Supervision</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624802" y="1328311"/>
            <a:ext cx="6888470" cy="3667284"/>
          </a:xfrm>
          <a:prstGeom prst="rect">
            <a:avLst/>
          </a:prstGeom>
        </p:spPr>
      </p:pic>
      <p:sp>
        <p:nvSpPr>
          <p:cNvPr id="19" name="TextBox 18">
            <a:extLst>
              <a:ext uri="{FF2B5EF4-FFF2-40B4-BE49-F238E27FC236}">
                <a16:creationId xmlns:a16="http://schemas.microsoft.com/office/drawing/2014/main" id="{4C184B26-D7A5-6A46-4DA5-221D24B78246}"/>
              </a:ext>
            </a:extLst>
          </p:cNvPr>
          <p:cNvSpPr txBox="1"/>
          <p:nvPr/>
        </p:nvSpPr>
        <p:spPr>
          <a:xfrm>
            <a:off x="9553971" y="5940782"/>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
        <p:nvSpPr>
          <p:cNvPr id="3" name="TextBox 2">
            <a:extLst>
              <a:ext uri="{FF2B5EF4-FFF2-40B4-BE49-F238E27FC236}">
                <a16:creationId xmlns:a16="http://schemas.microsoft.com/office/drawing/2014/main" id="{BECEF409-1FCB-C6D0-A8A5-5AE1B15015FA}"/>
              </a:ext>
            </a:extLst>
          </p:cNvPr>
          <p:cNvSpPr txBox="1"/>
          <p:nvPr/>
        </p:nvSpPr>
        <p:spPr>
          <a:xfrm>
            <a:off x="7753771" y="2997746"/>
            <a:ext cx="3815929" cy="2031325"/>
          </a:xfrm>
          <a:prstGeom prst="rect">
            <a:avLst/>
          </a:prstGeom>
          <a:noFill/>
          <a:ln w="12700">
            <a:solidFill>
              <a:schemeClr val="tx1"/>
            </a:solidFill>
          </a:ln>
        </p:spPr>
        <p:txBody>
          <a:bodyPr wrap="square" rtlCol="0">
            <a:spAutoFit/>
          </a:bodyPr>
          <a:lstStyle/>
          <a:p>
            <a:pPr algn="ctr"/>
            <a:r>
              <a:rPr lang="en-US" b="1"/>
              <a:t>Don’t worry if your supervisor feels that they cannot check off one of the dot points. Use it to identify improvements in your delivery. You will be sure to check it off next meeting.</a:t>
            </a:r>
            <a:endParaRPr lang="en-US" b="1" dirty="0"/>
          </a:p>
        </p:txBody>
      </p:sp>
    </p:spTree>
    <p:extLst>
      <p:ext uri="{BB962C8B-B14F-4D97-AF65-F5344CB8AC3E}">
        <p14:creationId xmlns:p14="http://schemas.microsoft.com/office/powerpoint/2010/main" val="119749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624802" y="3871134"/>
            <a:ext cx="10951543" cy="1718900"/>
          </a:xfrm>
        </p:spPr>
        <p:txBody>
          <a:bodyPr>
            <a:normAutofit/>
          </a:bodyPr>
          <a:lstStyle/>
          <a:p>
            <a:r>
              <a:rPr lang="en-US" dirty="0"/>
              <a:t>In this field, include any issues experienced during any of the courses listed at the start of the form. This should be a talking point in your supervision meeting.</a:t>
            </a:r>
          </a:p>
          <a:p>
            <a:endParaRPr lang="en-US" dirty="0"/>
          </a:p>
          <a:p>
            <a:pPr algn="ctr"/>
            <a:r>
              <a:rPr lang="en-US" b="1" dirty="0"/>
              <a:t>Be honest. This helps you to identify ways you can improve your delivery and will in turn make you a better trainer.</a:t>
            </a:r>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6: Training Under Supervision</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1866135" y="1056676"/>
            <a:ext cx="8462231" cy="2373118"/>
          </a:xfrm>
          <a:prstGeom prst="rect">
            <a:avLst/>
          </a:prstGeom>
        </p:spPr>
      </p:pic>
      <p:sp>
        <p:nvSpPr>
          <p:cNvPr id="19" name="TextBox 18">
            <a:extLst>
              <a:ext uri="{FF2B5EF4-FFF2-40B4-BE49-F238E27FC236}">
                <a16:creationId xmlns:a16="http://schemas.microsoft.com/office/drawing/2014/main" id="{4C184B26-D7A5-6A46-4DA5-221D24B78246}"/>
              </a:ext>
            </a:extLst>
          </p:cNvPr>
          <p:cNvSpPr txBox="1"/>
          <p:nvPr/>
        </p:nvSpPr>
        <p:spPr>
          <a:xfrm>
            <a:off x="9553971" y="5940782"/>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Tree>
    <p:extLst>
      <p:ext uri="{BB962C8B-B14F-4D97-AF65-F5344CB8AC3E}">
        <p14:creationId xmlns:p14="http://schemas.microsoft.com/office/powerpoint/2010/main" val="10437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624802" y="3871134"/>
            <a:ext cx="10951543" cy="1718900"/>
          </a:xfrm>
        </p:spPr>
        <p:txBody>
          <a:bodyPr>
            <a:normAutofit/>
          </a:bodyPr>
          <a:lstStyle/>
          <a:p>
            <a:r>
              <a:rPr lang="en-US" dirty="0"/>
              <a:t>In your supervision meeting, discuss any improvements you need to make or support you need to be able to be a better trainer</a:t>
            </a:r>
          </a:p>
          <a:p>
            <a:endParaRPr lang="en-US" dirty="0"/>
          </a:p>
          <a:p>
            <a:pPr algn="ctr"/>
            <a:r>
              <a:rPr lang="en-US" b="1" dirty="0"/>
              <a:t>Be honest. This helps you to identify tools and methods you can use to improve your delivery and will, in turn, make you a better trainer.</a:t>
            </a:r>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6: Training Under Supervision</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1866135" y="1122292"/>
            <a:ext cx="8462231" cy="2241886"/>
          </a:xfrm>
          <a:prstGeom prst="rect">
            <a:avLst/>
          </a:prstGeom>
        </p:spPr>
      </p:pic>
      <p:sp>
        <p:nvSpPr>
          <p:cNvPr id="19" name="TextBox 18">
            <a:extLst>
              <a:ext uri="{FF2B5EF4-FFF2-40B4-BE49-F238E27FC236}">
                <a16:creationId xmlns:a16="http://schemas.microsoft.com/office/drawing/2014/main" id="{4C184B26-D7A5-6A46-4DA5-221D24B78246}"/>
              </a:ext>
            </a:extLst>
          </p:cNvPr>
          <p:cNvSpPr txBox="1"/>
          <p:nvPr/>
        </p:nvSpPr>
        <p:spPr>
          <a:xfrm>
            <a:off x="9553971" y="5940782"/>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Tree>
    <p:extLst>
      <p:ext uri="{BB962C8B-B14F-4D97-AF65-F5344CB8AC3E}">
        <p14:creationId xmlns:p14="http://schemas.microsoft.com/office/powerpoint/2010/main" val="42837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C3900-2C7C-2CE4-CA02-474083449BB4}"/>
              </a:ext>
            </a:extLst>
          </p:cNvPr>
          <p:cNvSpPr>
            <a:spLocks noGrp="1"/>
          </p:cNvSpPr>
          <p:nvPr>
            <p:ph sz="half" idx="1"/>
          </p:nvPr>
        </p:nvSpPr>
        <p:spPr>
          <a:xfrm>
            <a:off x="624802" y="3871134"/>
            <a:ext cx="10951543" cy="1718900"/>
          </a:xfrm>
        </p:spPr>
        <p:txBody>
          <a:bodyPr>
            <a:normAutofit/>
          </a:bodyPr>
          <a:lstStyle/>
          <a:p>
            <a:r>
              <a:rPr lang="en-US" dirty="0"/>
              <a:t>Use this field if you need to capture any further detail or something not included elsewhere on the form.</a:t>
            </a:r>
          </a:p>
          <a:p>
            <a:endParaRPr lang="en-US" dirty="0"/>
          </a:p>
        </p:txBody>
      </p:sp>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6: Training Under Supervision</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1868883" y="1122292"/>
            <a:ext cx="8456734" cy="2241886"/>
          </a:xfrm>
          <a:prstGeom prst="rect">
            <a:avLst/>
          </a:prstGeom>
        </p:spPr>
      </p:pic>
      <p:sp>
        <p:nvSpPr>
          <p:cNvPr id="19" name="TextBox 18">
            <a:extLst>
              <a:ext uri="{FF2B5EF4-FFF2-40B4-BE49-F238E27FC236}">
                <a16:creationId xmlns:a16="http://schemas.microsoft.com/office/drawing/2014/main" id="{4C184B26-D7A5-6A46-4DA5-221D24B78246}"/>
              </a:ext>
            </a:extLst>
          </p:cNvPr>
          <p:cNvSpPr txBox="1"/>
          <p:nvPr/>
        </p:nvSpPr>
        <p:spPr>
          <a:xfrm>
            <a:off x="9553971" y="5940782"/>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Tree>
    <p:extLst>
      <p:ext uri="{BB962C8B-B14F-4D97-AF65-F5344CB8AC3E}">
        <p14:creationId xmlns:p14="http://schemas.microsoft.com/office/powerpoint/2010/main" val="267704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B3B7A3-4FF6-9A18-E65D-16C20B2BF2A2}"/>
              </a:ext>
            </a:extLst>
          </p:cNvPr>
          <p:cNvSpPr>
            <a:spLocks noGrp="1"/>
          </p:cNvSpPr>
          <p:nvPr>
            <p:ph type="title"/>
          </p:nvPr>
        </p:nvSpPr>
        <p:spPr/>
        <p:txBody>
          <a:bodyPr>
            <a:normAutofit/>
          </a:bodyPr>
          <a:lstStyle/>
          <a:p>
            <a:r>
              <a:rPr lang="en-US" dirty="0"/>
              <a:t>Section 6: Training Under Supervision</a:t>
            </a:r>
            <a:endParaRPr lang="en-AU" dirty="0"/>
          </a:p>
        </p:txBody>
      </p:sp>
      <p:pic>
        <p:nvPicPr>
          <p:cNvPr id="18" name="Picture 17">
            <a:extLst>
              <a:ext uri="{FF2B5EF4-FFF2-40B4-BE49-F238E27FC236}">
                <a16:creationId xmlns:a16="http://schemas.microsoft.com/office/drawing/2014/main" id="{FBBDD2B0-6189-EE8C-064D-76D0D1A4ED7B}"/>
              </a:ext>
            </a:extLst>
          </p:cNvPr>
          <p:cNvPicPr>
            <a:picLocks noChangeAspect="1"/>
          </p:cNvPicPr>
          <p:nvPr/>
        </p:nvPicPr>
        <p:blipFill>
          <a:blip r:embed="rId2"/>
          <a:srcRect/>
          <a:stretch/>
        </p:blipFill>
        <p:spPr>
          <a:xfrm>
            <a:off x="2081432" y="1053530"/>
            <a:ext cx="8032310" cy="2883566"/>
          </a:xfrm>
          <a:prstGeom prst="rect">
            <a:avLst/>
          </a:prstGeom>
        </p:spPr>
      </p:pic>
      <p:sp>
        <p:nvSpPr>
          <p:cNvPr id="3" name="TextBox 2">
            <a:extLst>
              <a:ext uri="{FF2B5EF4-FFF2-40B4-BE49-F238E27FC236}">
                <a16:creationId xmlns:a16="http://schemas.microsoft.com/office/drawing/2014/main" id="{9B2725F3-5DD8-5E95-03A4-5188C20EE5D5}"/>
              </a:ext>
            </a:extLst>
          </p:cNvPr>
          <p:cNvSpPr txBox="1"/>
          <p:nvPr/>
        </p:nvSpPr>
        <p:spPr>
          <a:xfrm>
            <a:off x="264939" y="1557586"/>
            <a:ext cx="1584176" cy="738664"/>
          </a:xfrm>
          <a:prstGeom prst="rect">
            <a:avLst/>
          </a:prstGeom>
          <a:noFill/>
          <a:ln w="25400">
            <a:solidFill>
              <a:schemeClr val="tx2"/>
            </a:solidFill>
          </a:ln>
        </p:spPr>
        <p:txBody>
          <a:bodyPr wrap="square" rtlCol="0">
            <a:spAutoFit/>
          </a:bodyPr>
          <a:lstStyle/>
          <a:p>
            <a:r>
              <a:rPr lang="en-US" dirty="0"/>
              <a:t>Print your name here</a:t>
            </a:r>
            <a:endParaRPr lang="en-AU" dirty="0"/>
          </a:p>
        </p:txBody>
      </p:sp>
      <p:sp>
        <p:nvSpPr>
          <p:cNvPr id="4" name="TextBox 3">
            <a:extLst>
              <a:ext uri="{FF2B5EF4-FFF2-40B4-BE49-F238E27FC236}">
                <a16:creationId xmlns:a16="http://schemas.microsoft.com/office/drawing/2014/main" id="{0E1C9BED-3CD9-3685-A645-A46D9D80F330}"/>
              </a:ext>
            </a:extLst>
          </p:cNvPr>
          <p:cNvSpPr txBox="1"/>
          <p:nvPr/>
        </p:nvSpPr>
        <p:spPr>
          <a:xfrm>
            <a:off x="10373916" y="1590059"/>
            <a:ext cx="1653093" cy="738664"/>
          </a:xfrm>
          <a:prstGeom prst="rect">
            <a:avLst/>
          </a:prstGeom>
          <a:noFill/>
          <a:ln w="25400">
            <a:solidFill>
              <a:schemeClr val="tx2"/>
            </a:solidFill>
          </a:ln>
        </p:spPr>
        <p:txBody>
          <a:bodyPr wrap="square" rtlCol="0">
            <a:spAutoFit/>
          </a:bodyPr>
          <a:lstStyle/>
          <a:p>
            <a:r>
              <a:rPr lang="en-US" dirty="0"/>
              <a:t>Print the date</a:t>
            </a:r>
            <a:endParaRPr lang="en-AU" dirty="0"/>
          </a:p>
        </p:txBody>
      </p:sp>
      <p:sp>
        <p:nvSpPr>
          <p:cNvPr id="5" name="TextBox 4">
            <a:extLst>
              <a:ext uri="{FF2B5EF4-FFF2-40B4-BE49-F238E27FC236}">
                <a16:creationId xmlns:a16="http://schemas.microsoft.com/office/drawing/2014/main" id="{C71B5B82-AC7E-B411-9D30-B273E2D6166A}"/>
              </a:ext>
            </a:extLst>
          </p:cNvPr>
          <p:cNvSpPr txBox="1"/>
          <p:nvPr/>
        </p:nvSpPr>
        <p:spPr>
          <a:xfrm>
            <a:off x="3036712" y="4299935"/>
            <a:ext cx="6121078" cy="1061829"/>
          </a:xfrm>
          <a:prstGeom prst="rect">
            <a:avLst/>
          </a:prstGeom>
          <a:noFill/>
          <a:ln w="25400">
            <a:solidFill>
              <a:schemeClr val="tx1"/>
            </a:solidFill>
          </a:ln>
        </p:spPr>
        <p:txBody>
          <a:bodyPr wrap="square" rtlCol="0">
            <a:spAutoFit/>
          </a:bodyPr>
          <a:lstStyle/>
          <a:p>
            <a:r>
              <a:rPr lang="en-US" dirty="0"/>
              <a:t>Sign the document here using either electronic </a:t>
            </a:r>
            <a:r>
              <a:rPr lang="en-US" dirty="0" err="1"/>
              <a:t>docu</a:t>
            </a:r>
            <a:r>
              <a:rPr lang="en-US" dirty="0"/>
              <a:t>-sign, your electronic signature or print and sign this page and attach separately.</a:t>
            </a:r>
            <a:endParaRPr lang="en-AU" dirty="0"/>
          </a:p>
        </p:txBody>
      </p:sp>
      <p:cxnSp>
        <p:nvCxnSpPr>
          <p:cNvPr id="6" name="Straight Arrow Connector 5">
            <a:extLst>
              <a:ext uri="{FF2B5EF4-FFF2-40B4-BE49-F238E27FC236}">
                <a16:creationId xmlns:a16="http://schemas.microsoft.com/office/drawing/2014/main" id="{8BD58126-066F-630C-3E99-0E0E735179F5}"/>
              </a:ext>
            </a:extLst>
          </p:cNvPr>
          <p:cNvCxnSpPr>
            <a:cxnSpLocks/>
          </p:cNvCxnSpPr>
          <p:nvPr/>
        </p:nvCxnSpPr>
        <p:spPr>
          <a:xfrm flipV="1">
            <a:off x="5808986" y="2220496"/>
            <a:ext cx="1656753" cy="2079439"/>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7C98C231-B72E-7798-FB73-87E35E0BE68F}"/>
              </a:ext>
            </a:extLst>
          </p:cNvPr>
          <p:cNvCxnSpPr>
            <a:cxnSpLocks/>
          </p:cNvCxnSpPr>
          <p:nvPr/>
        </p:nvCxnSpPr>
        <p:spPr>
          <a:xfrm flipV="1">
            <a:off x="5808986" y="3734226"/>
            <a:ext cx="1628896" cy="565709"/>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0756500B-9E41-754F-239F-66FFA5DC8F66}"/>
              </a:ext>
            </a:extLst>
          </p:cNvPr>
          <p:cNvCxnSpPr>
            <a:cxnSpLocks/>
          </p:cNvCxnSpPr>
          <p:nvPr/>
        </p:nvCxnSpPr>
        <p:spPr>
          <a:xfrm flipH="1">
            <a:off x="9423884" y="1590059"/>
            <a:ext cx="950032" cy="373593"/>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8B43211-2831-EA5C-FEC1-CA4228710DF8}"/>
              </a:ext>
            </a:extLst>
          </p:cNvPr>
          <p:cNvCxnSpPr>
            <a:cxnSpLocks/>
          </p:cNvCxnSpPr>
          <p:nvPr/>
        </p:nvCxnSpPr>
        <p:spPr>
          <a:xfrm flipH="1">
            <a:off x="9553971" y="1557586"/>
            <a:ext cx="819945" cy="1933137"/>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DB7AE6F-DC03-4866-5F33-7236EDB77AC5}"/>
              </a:ext>
            </a:extLst>
          </p:cNvPr>
          <p:cNvCxnSpPr>
            <a:cxnSpLocks/>
          </p:cNvCxnSpPr>
          <p:nvPr/>
        </p:nvCxnSpPr>
        <p:spPr>
          <a:xfrm>
            <a:off x="1821258" y="3181420"/>
            <a:ext cx="2188097" cy="248374"/>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F7E37B1-982F-3EE7-F869-7C9088B601E7}"/>
              </a:ext>
            </a:extLst>
          </p:cNvPr>
          <p:cNvCxnSpPr>
            <a:cxnSpLocks/>
          </p:cNvCxnSpPr>
          <p:nvPr/>
        </p:nvCxnSpPr>
        <p:spPr>
          <a:xfrm>
            <a:off x="1849115" y="1590059"/>
            <a:ext cx="2160240" cy="336859"/>
          </a:xfrm>
          <a:prstGeom prst="straightConnector1">
            <a:avLst/>
          </a:prstGeom>
          <a:ln w="381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297B36C-5350-2883-3894-F5E275652BE4}"/>
              </a:ext>
            </a:extLst>
          </p:cNvPr>
          <p:cNvSpPr txBox="1"/>
          <p:nvPr/>
        </p:nvSpPr>
        <p:spPr>
          <a:xfrm>
            <a:off x="237082" y="3181420"/>
            <a:ext cx="1584176" cy="1061829"/>
          </a:xfrm>
          <a:prstGeom prst="rect">
            <a:avLst/>
          </a:prstGeom>
          <a:noFill/>
          <a:ln w="25400">
            <a:solidFill>
              <a:schemeClr val="tx2"/>
            </a:solidFill>
          </a:ln>
        </p:spPr>
        <p:txBody>
          <a:bodyPr wrap="square" rtlCol="0">
            <a:spAutoFit/>
          </a:bodyPr>
          <a:lstStyle/>
          <a:p>
            <a:r>
              <a:rPr lang="en-US" dirty="0"/>
              <a:t>Supervisor to print name here</a:t>
            </a:r>
            <a:endParaRPr lang="en-AU" dirty="0"/>
          </a:p>
        </p:txBody>
      </p:sp>
      <p:sp>
        <p:nvSpPr>
          <p:cNvPr id="34" name="TextBox 33">
            <a:extLst>
              <a:ext uri="{FF2B5EF4-FFF2-40B4-BE49-F238E27FC236}">
                <a16:creationId xmlns:a16="http://schemas.microsoft.com/office/drawing/2014/main" id="{907B570F-E53E-377C-0AF5-7BEBA3FF6AEA}"/>
              </a:ext>
            </a:extLst>
          </p:cNvPr>
          <p:cNvSpPr txBox="1"/>
          <p:nvPr/>
        </p:nvSpPr>
        <p:spPr>
          <a:xfrm>
            <a:off x="9553971" y="5950074"/>
            <a:ext cx="2376264" cy="738664"/>
          </a:xfrm>
          <a:prstGeom prst="rect">
            <a:avLst/>
          </a:prstGeom>
          <a:solidFill>
            <a:schemeClr val="accent2"/>
          </a:solidFill>
        </p:spPr>
        <p:txBody>
          <a:bodyPr wrap="square" rtlCol="0">
            <a:spAutoFit/>
          </a:bodyPr>
          <a:lstStyle/>
          <a:p>
            <a:pPr algn="ctr"/>
            <a:r>
              <a:rPr lang="en-US" b="1" dirty="0">
                <a:solidFill>
                  <a:schemeClr val="bg1"/>
                </a:solidFill>
              </a:rPr>
              <a:t>COMMONLY MISSED SECTION</a:t>
            </a:r>
            <a:endParaRPr lang="en-AU" b="1" dirty="0">
              <a:solidFill>
                <a:schemeClr val="bg1"/>
              </a:solidFill>
            </a:endParaRPr>
          </a:p>
        </p:txBody>
      </p:sp>
    </p:spTree>
    <p:extLst>
      <p:ext uri="{BB962C8B-B14F-4D97-AF65-F5344CB8AC3E}">
        <p14:creationId xmlns:p14="http://schemas.microsoft.com/office/powerpoint/2010/main" val="21593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FE5B9-C64C-6560-2756-35BC8E3D08A9}"/>
              </a:ext>
            </a:extLst>
          </p:cNvPr>
          <p:cNvSpPr>
            <a:spLocks noGrp="1"/>
          </p:cNvSpPr>
          <p:nvPr>
            <p:ph type="title"/>
          </p:nvPr>
        </p:nvSpPr>
        <p:spPr/>
        <p:txBody>
          <a:bodyPr/>
          <a:lstStyle/>
          <a:p>
            <a:r>
              <a:rPr lang="en-US" dirty="0"/>
              <a:t>LSV Staff Sign Off</a:t>
            </a:r>
            <a:endParaRPr lang="en-AU" dirty="0"/>
          </a:p>
        </p:txBody>
      </p:sp>
      <p:sp>
        <p:nvSpPr>
          <p:cNvPr id="8" name="Content Placeholder 7">
            <a:extLst>
              <a:ext uri="{FF2B5EF4-FFF2-40B4-BE49-F238E27FC236}">
                <a16:creationId xmlns:a16="http://schemas.microsoft.com/office/drawing/2014/main" id="{F0E5FA17-3D5E-1266-ACC6-5ACD25695F1A}"/>
              </a:ext>
            </a:extLst>
          </p:cNvPr>
          <p:cNvSpPr>
            <a:spLocks noGrp="1"/>
          </p:cNvSpPr>
          <p:nvPr>
            <p:ph sz="quarter" idx="11"/>
          </p:nvPr>
        </p:nvSpPr>
        <p:spPr>
          <a:xfrm>
            <a:off x="624580" y="1197253"/>
            <a:ext cx="5545015" cy="1584470"/>
          </a:xfrm>
        </p:spPr>
        <p:txBody>
          <a:bodyPr>
            <a:normAutofit fontScale="92500" lnSpcReduction="10000"/>
          </a:bodyPr>
          <a:lstStyle/>
          <a:p>
            <a:r>
              <a:rPr lang="en-US" dirty="0"/>
              <a:t>This section is to be completed by a member of the LSV Quality Assurance Team only. </a:t>
            </a:r>
          </a:p>
          <a:p>
            <a:endParaRPr lang="en-US" dirty="0"/>
          </a:p>
          <a:p>
            <a:r>
              <a:rPr lang="en-US" dirty="0"/>
              <a:t>This is how we track completion and sign off for your Matrix as well as the approvals for each trainer deliverables.</a:t>
            </a:r>
          </a:p>
        </p:txBody>
      </p:sp>
      <p:pic>
        <p:nvPicPr>
          <p:cNvPr id="25" name="Picture 24">
            <a:extLst>
              <a:ext uri="{FF2B5EF4-FFF2-40B4-BE49-F238E27FC236}">
                <a16:creationId xmlns:a16="http://schemas.microsoft.com/office/drawing/2014/main" id="{027F571F-B966-12A7-0369-37BCA733D30F}"/>
              </a:ext>
            </a:extLst>
          </p:cNvPr>
          <p:cNvPicPr>
            <a:picLocks noChangeAspect="1"/>
          </p:cNvPicPr>
          <p:nvPr/>
        </p:nvPicPr>
        <p:blipFill>
          <a:blip r:embed="rId2"/>
          <a:srcRect/>
          <a:stretch/>
        </p:blipFill>
        <p:spPr>
          <a:xfrm>
            <a:off x="617452" y="3069339"/>
            <a:ext cx="5480135" cy="1732758"/>
          </a:xfrm>
          <a:prstGeom prst="rect">
            <a:avLst/>
          </a:prstGeom>
        </p:spPr>
      </p:pic>
      <p:sp>
        <p:nvSpPr>
          <p:cNvPr id="26" name="Content Placeholder 1">
            <a:extLst>
              <a:ext uri="{FF2B5EF4-FFF2-40B4-BE49-F238E27FC236}">
                <a16:creationId xmlns:a16="http://schemas.microsoft.com/office/drawing/2014/main" id="{24744116-0E1E-2610-943A-1784E8157595}"/>
              </a:ext>
            </a:extLst>
          </p:cNvPr>
          <p:cNvSpPr txBox="1">
            <a:spLocks/>
          </p:cNvSpPr>
          <p:nvPr/>
        </p:nvSpPr>
        <p:spPr>
          <a:xfrm>
            <a:off x="8113316" y="405018"/>
            <a:ext cx="3456384" cy="1584470"/>
          </a:xfrm>
          <a:prstGeom prst="rect">
            <a:avLst/>
          </a:prstGeom>
          <a:solidFill>
            <a:srgbClr val="EAF1DD"/>
          </a:solidFill>
        </p:spPr>
        <p:txBody>
          <a:bodyPr vert="horz" lIns="0" tIns="0" rIns="0" bIns="0" rtlCol="0" anchor="ctr">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algn="ctr"/>
            <a:r>
              <a:rPr lang="en-AU" sz="2000" b="1" dirty="0"/>
              <a:t>REMEMBER!</a:t>
            </a:r>
          </a:p>
          <a:p>
            <a:pPr algn="ctr"/>
            <a:r>
              <a:rPr lang="en-AU" sz="2000" b="1" dirty="0"/>
              <a:t>LSV QA STAFF </a:t>
            </a:r>
          </a:p>
          <a:p>
            <a:pPr algn="ctr"/>
            <a:r>
              <a:rPr lang="en-AU" sz="2000" b="1" dirty="0"/>
              <a:t>COMPLETE  </a:t>
            </a:r>
          </a:p>
          <a:p>
            <a:pPr algn="ctr"/>
            <a:r>
              <a:rPr lang="en-AU" sz="2000" b="1" dirty="0"/>
              <a:t>GREEN SECTIONS</a:t>
            </a:r>
          </a:p>
        </p:txBody>
      </p:sp>
      <p:pic>
        <p:nvPicPr>
          <p:cNvPr id="4" name="Picture 3">
            <a:extLst>
              <a:ext uri="{FF2B5EF4-FFF2-40B4-BE49-F238E27FC236}">
                <a16:creationId xmlns:a16="http://schemas.microsoft.com/office/drawing/2014/main" id="{68A2580B-5FE0-2F5B-DC8C-F9C8A2087B12}"/>
              </a:ext>
            </a:extLst>
          </p:cNvPr>
          <p:cNvPicPr>
            <a:picLocks noChangeAspect="1"/>
          </p:cNvPicPr>
          <p:nvPr/>
        </p:nvPicPr>
        <p:blipFill>
          <a:blip r:embed="rId3"/>
          <a:srcRect/>
          <a:stretch/>
        </p:blipFill>
        <p:spPr>
          <a:xfrm>
            <a:off x="6889675" y="2933778"/>
            <a:ext cx="4896145" cy="1868319"/>
          </a:xfrm>
          <a:prstGeom prst="rect">
            <a:avLst/>
          </a:prstGeom>
        </p:spPr>
      </p:pic>
    </p:spTree>
    <p:extLst>
      <p:ext uri="{BB962C8B-B14F-4D97-AF65-F5344CB8AC3E}">
        <p14:creationId xmlns:p14="http://schemas.microsoft.com/office/powerpoint/2010/main" val="35724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6B5F13-9E6F-80DE-09AF-82D14F6EB30F}"/>
              </a:ext>
            </a:extLst>
          </p:cNvPr>
          <p:cNvSpPr>
            <a:spLocks noGrp="1"/>
          </p:cNvSpPr>
          <p:nvPr>
            <p:ph type="body" idx="1"/>
          </p:nvPr>
        </p:nvSpPr>
        <p:spPr>
          <a:xfrm>
            <a:off x="624139" y="1197029"/>
            <a:ext cx="10944897" cy="424289"/>
          </a:xfrm>
        </p:spPr>
        <p:txBody>
          <a:bodyPr/>
          <a:lstStyle/>
          <a:p>
            <a:r>
              <a:rPr lang="en-US" sz="1800" dirty="0"/>
              <a:t>When contacting the Quality Assurance team with regards to your matrix or compliance related items it is best to contact us at the below email addresses which are monitored regularly.</a:t>
            </a:r>
            <a:endParaRPr lang="en-AU" sz="1800" dirty="0"/>
          </a:p>
        </p:txBody>
      </p:sp>
      <p:sp>
        <p:nvSpPr>
          <p:cNvPr id="6" name="Title 5">
            <a:extLst>
              <a:ext uri="{FF2B5EF4-FFF2-40B4-BE49-F238E27FC236}">
                <a16:creationId xmlns:a16="http://schemas.microsoft.com/office/drawing/2014/main" id="{41609BBD-0674-2531-9B9D-B17FD4622207}"/>
              </a:ext>
            </a:extLst>
          </p:cNvPr>
          <p:cNvSpPr>
            <a:spLocks noGrp="1"/>
          </p:cNvSpPr>
          <p:nvPr>
            <p:ph type="title"/>
          </p:nvPr>
        </p:nvSpPr>
        <p:spPr/>
        <p:txBody>
          <a:bodyPr/>
          <a:lstStyle/>
          <a:p>
            <a:r>
              <a:rPr lang="en-US" dirty="0"/>
              <a:t>Have questions or need support?</a:t>
            </a:r>
            <a:endParaRPr lang="en-AU" dirty="0"/>
          </a:p>
        </p:txBody>
      </p:sp>
      <p:sp>
        <p:nvSpPr>
          <p:cNvPr id="8" name="TextBox 7">
            <a:extLst>
              <a:ext uri="{FF2B5EF4-FFF2-40B4-BE49-F238E27FC236}">
                <a16:creationId xmlns:a16="http://schemas.microsoft.com/office/drawing/2014/main" id="{CBEE2ED0-04CF-9DE8-D957-591C228ECE2C}"/>
              </a:ext>
            </a:extLst>
          </p:cNvPr>
          <p:cNvSpPr txBox="1"/>
          <p:nvPr/>
        </p:nvSpPr>
        <p:spPr>
          <a:xfrm>
            <a:off x="480963" y="2006571"/>
            <a:ext cx="5112000" cy="2031325"/>
          </a:xfrm>
          <a:prstGeom prst="rect">
            <a:avLst/>
          </a:prstGeom>
          <a:noFill/>
          <a:ln>
            <a:solidFill>
              <a:schemeClr val="tx1"/>
            </a:solidFill>
          </a:ln>
        </p:spPr>
        <p:txBody>
          <a:bodyPr wrap="square">
            <a:spAutoFit/>
          </a:bodyPr>
          <a:lstStyle/>
          <a:p>
            <a:pPr algn="ctr"/>
            <a:r>
              <a:rPr lang="en-US" sz="1800" b="1" u="sng" dirty="0"/>
              <a:t>Trainer Matrix </a:t>
            </a:r>
          </a:p>
          <a:p>
            <a:pPr algn="ctr"/>
            <a:r>
              <a:rPr lang="en-US" sz="1800" dirty="0">
                <a:hlinkClick r:id="rId2"/>
              </a:rPr>
              <a:t>trainermatrix@lsv.com.au</a:t>
            </a:r>
            <a:r>
              <a:rPr lang="en-US" sz="1800" dirty="0"/>
              <a:t> </a:t>
            </a:r>
          </a:p>
          <a:p>
            <a:pPr algn="ctr"/>
            <a:endParaRPr lang="en-US" sz="1800" b="1" u="sng" dirty="0"/>
          </a:p>
          <a:p>
            <a:pPr marL="342900" indent="-342900">
              <a:buFont typeface="Arial" panose="020B0604020202020204" pitchFamily="34" charset="0"/>
              <a:buChar char="•"/>
            </a:pPr>
            <a:r>
              <a:rPr lang="en-US" sz="1800" dirty="0"/>
              <a:t>Submission of Matrix</a:t>
            </a:r>
          </a:p>
          <a:p>
            <a:pPr marL="342900" indent="-342900">
              <a:buFont typeface="Arial" panose="020B0604020202020204" pitchFamily="34" charset="0"/>
              <a:buChar char="•"/>
            </a:pPr>
            <a:r>
              <a:rPr lang="en-US" sz="1800" dirty="0"/>
              <a:t>Assistance with evidence</a:t>
            </a:r>
          </a:p>
          <a:p>
            <a:pPr marL="342900" indent="-342900">
              <a:buFont typeface="Arial" panose="020B0604020202020204" pitchFamily="34" charset="0"/>
              <a:buChar char="•"/>
            </a:pPr>
            <a:r>
              <a:rPr lang="en-US" sz="1800" dirty="0"/>
              <a:t>Questions relating to PD</a:t>
            </a:r>
          </a:p>
          <a:p>
            <a:pPr marL="342900" indent="-342900">
              <a:buFont typeface="Arial" panose="020B0604020202020204" pitchFamily="34" charset="0"/>
              <a:buChar char="•"/>
            </a:pPr>
            <a:r>
              <a:rPr lang="en-US" sz="1800" dirty="0"/>
              <a:t>Submission of Supervisor Meeting Forms</a:t>
            </a:r>
          </a:p>
        </p:txBody>
      </p:sp>
      <p:sp>
        <p:nvSpPr>
          <p:cNvPr id="11" name="TextBox 10">
            <a:extLst>
              <a:ext uri="{FF2B5EF4-FFF2-40B4-BE49-F238E27FC236}">
                <a16:creationId xmlns:a16="http://schemas.microsoft.com/office/drawing/2014/main" id="{893A762F-06A4-0061-4D69-FF45083E910E}"/>
              </a:ext>
            </a:extLst>
          </p:cNvPr>
          <p:cNvSpPr txBox="1"/>
          <p:nvPr/>
        </p:nvSpPr>
        <p:spPr>
          <a:xfrm>
            <a:off x="6313612" y="2006571"/>
            <a:ext cx="5111407" cy="2031325"/>
          </a:xfrm>
          <a:prstGeom prst="rect">
            <a:avLst/>
          </a:prstGeom>
          <a:noFill/>
          <a:ln>
            <a:solidFill>
              <a:schemeClr val="tx1"/>
            </a:solidFill>
          </a:ln>
        </p:spPr>
        <p:txBody>
          <a:bodyPr wrap="square">
            <a:spAutoFit/>
          </a:bodyPr>
          <a:lstStyle/>
          <a:p>
            <a:pPr algn="ctr"/>
            <a:r>
              <a:rPr lang="en-US" sz="1800" b="1" u="sng" dirty="0"/>
              <a:t>Quality Team</a:t>
            </a:r>
          </a:p>
          <a:p>
            <a:pPr algn="ctr"/>
            <a:r>
              <a:rPr lang="en-US" sz="1800" dirty="0">
                <a:hlinkClick r:id="rId2"/>
              </a:rPr>
              <a:t>qualityteam@lsv.com.au</a:t>
            </a:r>
            <a:r>
              <a:rPr lang="en-US" sz="1800" dirty="0"/>
              <a:t> </a:t>
            </a:r>
          </a:p>
          <a:p>
            <a:pPr algn="ctr"/>
            <a:endParaRPr lang="en-US" sz="1800" b="1" u="sng"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Requests for VELG Sibling Memberships</a:t>
            </a:r>
          </a:p>
          <a:p>
            <a:pPr marL="285750" indent="-285750">
              <a:buFont typeface="Arial" panose="020B0604020202020204" pitchFamily="34" charset="0"/>
              <a:buChar char="•"/>
            </a:pPr>
            <a:r>
              <a:rPr lang="en-US" sz="1800" dirty="0"/>
              <a:t>General RTO compliance queries</a:t>
            </a:r>
          </a:p>
          <a:p>
            <a:pPr marL="285750" indent="-285750">
              <a:buFont typeface="Arial" panose="020B0604020202020204" pitchFamily="34" charset="0"/>
              <a:buChar char="•"/>
            </a:pPr>
            <a:endParaRPr lang="en-US" sz="1800" b="1" dirty="0">
              <a:hlinkClick r:id="rId2"/>
            </a:endParaRPr>
          </a:p>
        </p:txBody>
      </p:sp>
      <p:sp>
        <p:nvSpPr>
          <p:cNvPr id="12" name="TextBox 11">
            <a:extLst>
              <a:ext uri="{FF2B5EF4-FFF2-40B4-BE49-F238E27FC236}">
                <a16:creationId xmlns:a16="http://schemas.microsoft.com/office/drawing/2014/main" id="{F87F2843-F56D-2CE0-DB08-F9315E2B5B7C}"/>
              </a:ext>
            </a:extLst>
          </p:cNvPr>
          <p:cNvSpPr txBox="1"/>
          <p:nvPr/>
        </p:nvSpPr>
        <p:spPr>
          <a:xfrm>
            <a:off x="2820223" y="4725938"/>
            <a:ext cx="6552728" cy="369332"/>
          </a:xfrm>
          <a:prstGeom prst="rect">
            <a:avLst/>
          </a:prstGeom>
          <a:noFill/>
          <a:ln>
            <a:solidFill>
              <a:schemeClr val="tx1"/>
            </a:solidFill>
          </a:ln>
        </p:spPr>
        <p:txBody>
          <a:bodyPr wrap="square">
            <a:spAutoFit/>
          </a:bodyPr>
          <a:lstStyle/>
          <a:p>
            <a:r>
              <a:rPr lang="en-US" sz="1800" dirty="0"/>
              <a:t>Kate Penney – Quality Assurance and Systems Lead Specialist</a:t>
            </a:r>
          </a:p>
        </p:txBody>
      </p:sp>
    </p:spTree>
    <p:extLst>
      <p:ext uri="{BB962C8B-B14F-4D97-AF65-F5344CB8AC3E}">
        <p14:creationId xmlns:p14="http://schemas.microsoft.com/office/powerpoint/2010/main" val="37788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58C5B5-52EA-EAAD-CB3D-FFB27CF40B5A}"/>
              </a:ext>
            </a:extLst>
          </p:cNvPr>
          <p:cNvSpPr>
            <a:spLocks noGrp="1"/>
          </p:cNvSpPr>
          <p:nvPr>
            <p:ph type="title"/>
          </p:nvPr>
        </p:nvSpPr>
        <p:spPr/>
        <p:txBody>
          <a:bodyPr/>
          <a:lstStyle/>
          <a:p>
            <a:r>
              <a:rPr lang="en-US" dirty="0"/>
              <a:t>What does this look like?</a:t>
            </a:r>
            <a:endParaRPr lang="en-AU" dirty="0"/>
          </a:p>
        </p:txBody>
      </p:sp>
      <p:graphicFrame>
        <p:nvGraphicFramePr>
          <p:cNvPr id="4" name="Content Placeholder 3">
            <a:extLst>
              <a:ext uri="{FF2B5EF4-FFF2-40B4-BE49-F238E27FC236}">
                <a16:creationId xmlns:a16="http://schemas.microsoft.com/office/drawing/2014/main" id="{52E0F0C4-ECB9-DACB-A96C-A2202CCDD0DC}"/>
              </a:ext>
            </a:extLst>
          </p:cNvPr>
          <p:cNvGraphicFramePr>
            <a:graphicFrameLocks noGrp="1"/>
          </p:cNvGraphicFramePr>
          <p:nvPr>
            <p:ph sz="quarter" idx="11"/>
            <p:extLst>
              <p:ext uri="{D42A27DB-BD31-4B8C-83A1-F6EECF244321}">
                <p14:modId xmlns:p14="http://schemas.microsoft.com/office/powerpoint/2010/main" val="1989654042"/>
              </p:ext>
            </p:extLst>
          </p:nvPr>
        </p:nvGraphicFramePr>
        <p:xfrm>
          <a:off x="623888" y="1196975"/>
          <a:ext cx="10945812" cy="424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37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83A17-BA97-7D42-1EF8-C8F3766C02D0}"/>
              </a:ext>
            </a:extLst>
          </p:cNvPr>
          <p:cNvSpPr>
            <a:spLocks noGrp="1"/>
          </p:cNvSpPr>
          <p:nvPr>
            <p:ph sz="quarter" idx="11"/>
          </p:nvPr>
        </p:nvSpPr>
        <p:spPr/>
        <p:txBody>
          <a:bodyPr/>
          <a:lstStyle/>
          <a:p>
            <a:r>
              <a:rPr lang="en-US" dirty="0"/>
              <a:t>Following an internal audit, it has been identified that the D9 form needed to provide more evidence of professional development, vocational currency and several minor points. To address these issues, the following changes have been applied.</a:t>
            </a:r>
          </a:p>
          <a:p>
            <a:endParaRPr lang="en-US" dirty="0"/>
          </a:p>
          <a:p>
            <a:pPr marL="342900" indent="-342900">
              <a:buFont typeface="Arial" panose="020B0604020202020204" pitchFamily="34" charset="0"/>
              <a:buChar char="•"/>
            </a:pPr>
            <a:r>
              <a:rPr lang="en-US" b="1" dirty="0">
                <a:solidFill>
                  <a:schemeClr val="tx1"/>
                </a:solidFill>
              </a:rPr>
              <a:t>Acknowledgment of review of current RTO Policies</a:t>
            </a:r>
          </a:p>
          <a:p>
            <a:pPr marL="342900" indent="-342900">
              <a:buFont typeface="Arial" panose="020B0604020202020204" pitchFamily="34" charset="0"/>
              <a:buChar char="•"/>
            </a:pPr>
            <a:r>
              <a:rPr lang="en-US" b="1" dirty="0">
                <a:solidFill>
                  <a:schemeClr val="tx1"/>
                </a:solidFill>
              </a:rPr>
              <a:t>Reduction of Skills Experience and Industry Currency to last three years</a:t>
            </a:r>
          </a:p>
          <a:p>
            <a:pPr marL="342900" indent="-342900">
              <a:buFont typeface="Arial" panose="020B0604020202020204" pitchFamily="34" charset="0"/>
              <a:buChar char="•"/>
            </a:pPr>
            <a:r>
              <a:rPr lang="en-US" b="1" dirty="0">
                <a:solidFill>
                  <a:schemeClr val="tx1"/>
                </a:solidFill>
              </a:rPr>
              <a:t>Clearer format to capture  Professional Development in VET/Training and Assessment</a:t>
            </a:r>
          </a:p>
          <a:p>
            <a:pPr marL="342900" indent="-342900">
              <a:buFont typeface="Arial" panose="020B0604020202020204" pitchFamily="34" charset="0"/>
              <a:buChar char="•"/>
            </a:pPr>
            <a:r>
              <a:rPr lang="en-US" b="1" dirty="0">
                <a:solidFill>
                  <a:schemeClr val="tx1"/>
                </a:solidFill>
              </a:rPr>
              <a:t>VET/Training and Assessment Professional Development Plan</a:t>
            </a:r>
          </a:p>
          <a:p>
            <a:pPr marL="342900" indent="-342900">
              <a:buFont typeface="Arial" panose="020B0604020202020204" pitchFamily="34" charset="0"/>
              <a:buChar char="•"/>
            </a:pPr>
            <a:r>
              <a:rPr lang="en-US" b="1" dirty="0">
                <a:solidFill>
                  <a:schemeClr val="tx1"/>
                </a:solidFill>
              </a:rPr>
              <a:t>The Training under Supervision (for those holding TOC only) section has been expanded to capture regular periodic supervision meetings to demonstrate sufficient evidence to meet the Standards for RTOs</a:t>
            </a:r>
          </a:p>
          <a:p>
            <a:pPr marL="342900" indent="-342900">
              <a:buFont typeface="Arial" panose="020B0604020202020204" pitchFamily="34" charset="0"/>
              <a:buChar char="•"/>
            </a:pPr>
            <a:endParaRPr lang="en-US" sz="2400" b="1"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b="1" dirty="0"/>
          </a:p>
          <a:p>
            <a:endParaRPr lang="en-US" dirty="0"/>
          </a:p>
          <a:p>
            <a:endParaRPr lang="en-AU" dirty="0"/>
          </a:p>
        </p:txBody>
      </p:sp>
      <p:sp>
        <p:nvSpPr>
          <p:cNvPr id="3" name="Title 2">
            <a:extLst>
              <a:ext uri="{FF2B5EF4-FFF2-40B4-BE49-F238E27FC236}">
                <a16:creationId xmlns:a16="http://schemas.microsoft.com/office/drawing/2014/main" id="{FD92DAEA-297B-8586-CAF6-D87BFF2FC312}"/>
              </a:ext>
            </a:extLst>
          </p:cNvPr>
          <p:cNvSpPr>
            <a:spLocks noGrp="1"/>
          </p:cNvSpPr>
          <p:nvPr>
            <p:ph type="title"/>
          </p:nvPr>
        </p:nvSpPr>
        <p:spPr/>
        <p:txBody>
          <a:bodyPr/>
          <a:lstStyle/>
          <a:p>
            <a:r>
              <a:rPr lang="en-US" dirty="0"/>
              <a:t>What has changed?</a:t>
            </a:r>
            <a:endParaRPr lang="en-AU" dirty="0"/>
          </a:p>
        </p:txBody>
      </p:sp>
    </p:spTree>
    <p:extLst>
      <p:ext uri="{BB962C8B-B14F-4D97-AF65-F5344CB8AC3E}">
        <p14:creationId xmlns:p14="http://schemas.microsoft.com/office/powerpoint/2010/main" val="25375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417E-2294-B004-6260-AA0AD2AEC577}"/>
              </a:ext>
            </a:extLst>
          </p:cNvPr>
          <p:cNvSpPr>
            <a:spLocks noGrp="1"/>
          </p:cNvSpPr>
          <p:nvPr>
            <p:ph type="title"/>
          </p:nvPr>
        </p:nvSpPr>
        <p:spPr/>
        <p:txBody>
          <a:bodyPr/>
          <a:lstStyle/>
          <a:p>
            <a:pPr algn="ctr"/>
            <a:r>
              <a:rPr lang="en-US" dirty="0"/>
              <a:t>INSTRUCTIONS FOR COMPLETION </a:t>
            </a:r>
            <a:endParaRPr lang="en-AU" dirty="0"/>
          </a:p>
        </p:txBody>
      </p:sp>
      <p:sp>
        <p:nvSpPr>
          <p:cNvPr id="3" name="Text Placeholder 2">
            <a:extLst>
              <a:ext uri="{FF2B5EF4-FFF2-40B4-BE49-F238E27FC236}">
                <a16:creationId xmlns:a16="http://schemas.microsoft.com/office/drawing/2014/main" id="{92D07B49-23B9-F294-6907-AE7C1CE1B4D9}"/>
              </a:ext>
            </a:extLst>
          </p:cNvPr>
          <p:cNvSpPr>
            <a:spLocks noGrp="1"/>
          </p:cNvSpPr>
          <p:nvPr>
            <p:ph type="body" idx="1"/>
          </p:nvPr>
        </p:nvSpPr>
        <p:spPr/>
        <p:txBody>
          <a:bodyPr/>
          <a:lstStyle/>
          <a:p>
            <a:r>
              <a:rPr lang="en-US" dirty="0"/>
              <a:t>HINTS</a:t>
            </a:r>
            <a:endParaRPr lang="en-AU" dirty="0"/>
          </a:p>
        </p:txBody>
      </p:sp>
    </p:spTree>
    <p:extLst>
      <p:ext uri="{BB962C8B-B14F-4D97-AF65-F5344CB8AC3E}">
        <p14:creationId xmlns:p14="http://schemas.microsoft.com/office/powerpoint/2010/main" val="40780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7C03F-1872-3882-5E9A-CE7B74B28310}"/>
              </a:ext>
            </a:extLst>
          </p:cNvPr>
          <p:cNvSpPr>
            <a:spLocks noGrp="1"/>
          </p:cNvSpPr>
          <p:nvPr>
            <p:ph sz="quarter" idx="11"/>
          </p:nvPr>
        </p:nvSpPr>
        <p:spPr>
          <a:xfrm>
            <a:off x="4729483" y="1190390"/>
            <a:ext cx="2664248" cy="1136028"/>
          </a:xfrm>
          <a:solidFill>
            <a:schemeClr val="accent3">
              <a:lumMod val="20000"/>
              <a:lumOff val="80000"/>
            </a:schemeClr>
          </a:solidFill>
        </p:spPr>
        <p:txBody>
          <a:bodyPr anchor="ctr">
            <a:normAutofit/>
          </a:bodyPr>
          <a:lstStyle/>
          <a:p>
            <a:pPr algn="ctr"/>
            <a:r>
              <a:rPr lang="en-US" sz="2000" b="1" dirty="0"/>
              <a:t>TAFs </a:t>
            </a:r>
          </a:p>
          <a:p>
            <a:pPr algn="ctr"/>
            <a:r>
              <a:rPr lang="en-US" sz="2000" b="1" dirty="0"/>
              <a:t>COMPLETE </a:t>
            </a:r>
          </a:p>
          <a:p>
            <a:pPr algn="ctr"/>
            <a:r>
              <a:rPr lang="en-US" sz="2000" b="1" dirty="0"/>
              <a:t>ORANGE SECTIONS</a:t>
            </a:r>
            <a:endParaRPr lang="en-AU" sz="2000" b="1" dirty="0"/>
          </a:p>
        </p:txBody>
      </p:sp>
      <p:sp>
        <p:nvSpPr>
          <p:cNvPr id="3" name="Title 2">
            <a:extLst>
              <a:ext uri="{FF2B5EF4-FFF2-40B4-BE49-F238E27FC236}">
                <a16:creationId xmlns:a16="http://schemas.microsoft.com/office/drawing/2014/main" id="{C1411BED-37AF-7639-1001-98AFA141AA05}"/>
              </a:ext>
            </a:extLst>
          </p:cNvPr>
          <p:cNvSpPr>
            <a:spLocks noGrp="1"/>
          </p:cNvSpPr>
          <p:nvPr>
            <p:ph type="title"/>
          </p:nvPr>
        </p:nvSpPr>
        <p:spPr/>
        <p:txBody>
          <a:bodyPr/>
          <a:lstStyle/>
          <a:p>
            <a:r>
              <a:rPr lang="en-US" dirty="0"/>
              <a:t>INSTRUCTIONS FOR COMPLETION</a:t>
            </a:r>
            <a:endParaRPr lang="en-AU" dirty="0"/>
          </a:p>
        </p:txBody>
      </p:sp>
      <p:sp>
        <p:nvSpPr>
          <p:cNvPr id="4" name="Content Placeholder 1">
            <a:extLst>
              <a:ext uri="{FF2B5EF4-FFF2-40B4-BE49-F238E27FC236}">
                <a16:creationId xmlns:a16="http://schemas.microsoft.com/office/drawing/2014/main" id="{43A07700-3C2F-0F38-E5B6-355974EAD1DA}"/>
              </a:ext>
            </a:extLst>
          </p:cNvPr>
          <p:cNvSpPr txBox="1">
            <a:spLocks/>
          </p:cNvSpPr>
          <p:nvPr/>
        </p:nvSpPr>
        <p:spPr>
          <a:xfrm>
            <a:off x="8401891" y="1197546"/>
            <a:ext cx="2664248" cy="1136027"/>
          </a:xfrm>
          <a:prstGeom prst="rect">
            <a:avLst/>
          </a:prstGeom>
          <a:solidFill>
            <a:srgbClr val="EAF1DD"/>
          </a:solidFill>
        </p:spPr>
        <p:txBody>
          <a:bodyPr vert="horz" lIns="0" tIns="0" rIns="0" bIns="0" rtlCol="0" anchor="ctr">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algn="ctr"/>
            <a:r>
              <a:rPr lang="en-AU" sz="2000" b="1" dirty="0"/>
              <a:t>LSV QA STAFF </a:t>
            </a:r>
          </a:p>
          <a:p>
            <a:pPr algn="ctr"/>
            <a:r>
              <a:rPr lang="en-AU" sz="2000" b="1" dirty="0"/>
              <a:t>COMPLETE  </a:t>
            </a:r>
          </a:p>
          <a:p>
            <a:pPr algn="ctr"/>
            <a:r>
              <a:rPr lang="en-AU" sz="2000" b="1" dirty="0"/>
              <a:t>GREEN SECTIONS</a:t>
            </a:r>
          </a:p>
        </p:txBody>
      </p:sp>
      <p:sp>
        <p:nvSpPr>
          <p:cNvPr id="5" name="TextBox 4">
            <a:extLst>
              <a:ext uri="{FF2B5EF4-FFF2-40B4-BE49-F238E27FC236}">
                <a16:creationId xmlns:a16="http://schemas.microsoft.com/office/drawing/2014/main" id="{2020BCEF-0877-E61C-840D-855EB0EEB319}"/>
              </a:ext>
            </a:extLst>
          </p:cNvPr>
          <p:cNvSpPr txBox="1"/>
          <p:nvPr/>
        </p:nvSpPr>
        <p:spPr>
          <a:xfrm>
            <a:off x="5017467" y="3429794"/>
            <a:ext cx="2376264" cy="738664"/>
          </a:xfrm>
          <a:prstGeom prst="rect">
            <a:avLst/>
          </a:prstGeom>
          <a:solidFill>
            <a:schemeClr val="accent2"/>
          </a:solidFill>
        </p:spPr>
        <p:txBody>
          <a:bodyPr wrap="square" rtlCol="0">
            <a:spAutoFit/>
          </a:bodyPr>
          <a:lstStyle/>
          <a:p>
            <a:pPr algn="ctr"/>
            <a:r>
              <a:rPr lang="en-US" b="1" dirty="0">
                <a:solidFill>
                  <a:schemeClr val="bg1"/>
                </a:solidFill>
              </a:rPr>
              <a:t>COMMONLY MISSED SECTION</a:t>
            </a:r>
            <a:endParaRPr lang="en-AU" b="1" dirty="0">
              <a:solidFill>
                <a:schemeClr val="bg1"/>
              </a:solidFill>
            </a:endParaRPr>
          </a:p>
        </p:txBody>
      </p:sp>
      <p:sp>
        <p:nvSpPr>
          <p:cNvPr id="6" name="TextBox 5">
            <a:extLst>
              <a:ext uri="{FF2B5EF4-FFF2-40B4-BE49-F238E27FC236}">
                <a16:creationId xmlns:a16="http://schemas.microsoft.com/office/drawing/2014/main" id="{2450E7F5-087B-5717-D1C8-A5C5CB51CC65}"/>
              </a:ext>
            </a:extLst>
          </p:cNvPr>
          <p:cNvSpPr txBox="1"/>
          <p:nvPr/>
        </p:nvSpPr>
        <p:spPr>
          <a:xfrm>
            <a:off x="1273051" y="3433167"/>
            <a:ext cx="2376264" cy="738664"/>
          </a:xfrm>
          <a:prstGeom prst="rect">
            <a:avLst/>
          </a:prstGeom>
          <a:solidFill>
            <a:srgbClr val="00B0F0"/>
          </a:solidFill>
        </p:spPr>
        <p:txBody>
          <a:bodyPr wrap="square" rtlCol="0">
            <a:spAutoFit/>
          </a:bodyPr>
          <a:lstStyle/>
          <a:p>
            <a:pPr algn="ctr"/>
            <a:r>
              <a:rPr lang="en-US" b="1" dirty="0">
                <a:solidFill>
                  <a:schemeClr val="bg1"/>
                </a:solidFill>
              </a:rPr>
              <a:t>SUPPORT AVAILABLE</a:t>
            </a:r>
            <a:endParaRPr lang="en-AU" b="1" dirty="0">
              <a:solidFill>
                <a:schemeClr val="bg1"/>
              </a:solidFill>
            </a:endParaRPr>
          </a:p>
        </p:txBody>
      </p:sp>
      <p:sp>
        <p:nvSpPr>
          <p:cNvPr id="7" name="TextBox 6">
            <a:extLst>
              <a:ext uri="{FF2B5EF4-FFF2-40B4-BE49-F238E27FC236}">
                <a16:creationId xmlns:a16="http://schemas.microsoft.com/office/drawing/2014/main" id="{DA861CFD-41DE-4C49-94C9-CB4AE0EF0A74}"/>
              </a:ext>
            </a:extLst>
          </p:cNvPr>
          <p:cNvSpPr txBox="1"/>
          <p:nvPr/>
        </p:nvSpPr>
        <p:spPr>
          <a:xfrm>
            <a:off x="8689875" y="3429794"/>
            <a:ext cx="2376264" cy="738664"/>
          </a:xfrm>
          <a:prstGeom prst="rect">
            <a:avLst/>
          </a:prstGeom>
          <a:solidFill>
            <a:schemeClr val="tx2"/>
          </a:solidFill>
        </p:spPr>
        <p:txBody>
          <a:bodyPr wrap="square" rtlCol="0">
            <a:spAutoFit/>
          </a:bodyPr>
          <a:lstStyle/>
          <a:p>
            <a:pPr algn="ctr"/>
            <a:r>
              <a:rPr lang="en-US" b="1" dirty="0">
                <a:solidFill>
                  <a:schemeClr val="bg1"/>
                </a:solidFill>
              </a:rPr>
              <a:t>ACTION MAY BE REQUIRED</a:t>
            </a:r>
            <a:endParaRPr lang="en-AU" b="1" dirty="0">
              <a:solidFill>
                <a:schemeClr val="bg1"/>
              </a:solidFill>
            </a:endParaRPr>
          </a:p>
        </p:txBody>
      </p:sp>
      <p:sp>
        <p:nvSpPr>
          <p:cNvPr id="8" name="TextBox 7">
            <a:extLst>
              <a:ext uri="{FF2B5EF4-FFF2-40B4-BE49-F238E27FC236}">
                <a16:creationId xmlns:a16="http://schemas.microsoft.com/office/drawing/2014/main" id="{6AFCCC85-6E4B-C988-DC39-AA838B76B3A2}"/>
              </a:ext>
            </a:extLst>
          </p:cNvPr>
          <p:cNvSpPr txBox="1"/>
          <p:nvPr/>
        </p:nvSpPr>
        <p:spPr>
          <a:xfrm>
            <a:off x="5017467" y="4168458"/>
            <a:ext cx="2376264" cy="1477328"/>
          </a:xfrm>
          <a:prstGeom prst="rect">
            <a:avLst/>
          </a:prstGeom>
          <a:noFill/>
        </p:spPr>
        <p:txBody>
          <a:bodyPr wrap="square" rtlCol="0">
            <a:spAutoFit/>
          </a:bodyPr>
          <a:lstStyle/>
          <a:p>
            <a:pPr algn="ctr"/>
            <a:r>
              <a:rPr lang="en-US" sz="1800" dirty="0"/>
              <a:t>This section was missed and held up approval for a number of Trainers in 2022/2023</a:t>
            </a:r>
            <a:endParaRPr lang="en-AU" sz="1800" dirty="0"/>
          </a:p>
        </p:txBody>
      </p:sp>
      <p:sp>
        <p:nvSpPr>
          <p:cNvPr id="9" name="TextBox 8">
            <a:extLst>
              <a:ext uri="{FF2B5EF4-FFF2-40B4-BE49-F238E27FC236}">
                <a16:creationId xmlns:a16="http://schemas.microsoft.com/office/drawing/2014/main" id="{88A24DAD-44A0-ABC5-580B-87B31F8C93EE}"/>
              </a:ext>
            </a:extLst>
          </p:cNvPr>
          <p:cNvSpPr txBox="1"/>
          <p:nvPr/>
        </p:nvSpPr>
        <p:spPr>
          <a:xfrm>
            <a:off x="8689875" y="4161236"/>
            <a:ext cx="2376264" cy="923330"/>
          </a:xfrm>
          <a:prstGeom prst="rect">
            <a:avLst/>
          </a:prstGeom>
          <a:noFill/>
        </p:spPr>
        <p:txBody>
          <a:bodyPr wrap="square" rtlCol="0">
            <a:spAutoFit/>
          </a:bodyPr>
          <a:lstStyle/>
          <a:p>
            <a:pPr algn="ctr"/>
            <a:r>
              <a:rPr lang="en-US" sz="1800" dirty="0"/>
              <a:t>Additional action may be required for some Trainers </a:t>
            </a:r>
            <a:endParaRPr lang="en-AU" sz="1800" dirty="0"/>
          </a:p>
        </p:txBody>
      </p:sp>
      <p:sp>
        <p:nvSpPr>
          <p:cNvPr id="10" name="TextBox 9">
            <a:extLst>
              <a:ext uri="{FF2B5EF4-FFF2-40B4-BE49-F238E27FC236}">
                <a16:creationId xmlns:a16="http://schemas.microsoft.com/office/drawing/2014/main" id="{1C6414B5-2CF5-249A-69E4-88990307231C}"/>
              </a:ext>
            </a:extLst>
          </p:cNvPr>
          <p:cNvSpPr txBox="1"/>
          <p:nvPr/>
        </p:nvSpPr>
        <p:spPr>
          <a:xfrm>
            <a:off x="768995" y="4151280"/>
            <a:ext cx="3384376" cy="1200329"/>
          </a:xfrm>
          <a:prstGeom prst="rect">
            <a:avLst/>
          </a:prstGeom>
          <a:noFill/>
        </p:spPr>
        <p:txBody>
          <a:bodyPr wrap="square" rtlCol="0">
            <a:spAutoFit/>
          </a:bodyPr>
          <a:lstStyle/>
          <a:p>
            <a:pPr algn="ctr"/>
            <a:r>
              <a:rPr lang="en-US" sz="1800" dirty="0"/>
              <a:t>Contact the QA Team for support </a:t>
            </a:r>
            <a:r>
              <a:rPr lang="en-AU" sz="1800" dirty="0"/>
              <a:t>or guidance </a:t>
            </a:r>
          </a:p>
          <a:p>
            <a:pPr algn="ctr"/>
            <a:r>
              <a:rPr lang="en-US" sz="1800" dirty="0">
                <a:hlinkClick r:id="rId2"/>
              </a:rPr>
              <a:t>Trainermatrix@lsv.com.au</a:t>
            </a:r>
            <a:r>
              <a:rPr lang="en-US" sz="1800" dirty="0"/>
              <a:t> </a:t>
            </a:r>
          </a:p>
          <a:p>
            <a:pPr algn="ctr"/>
            <a:r>
              <a:rPr lang="en-US" sz="1800" dirty="0">
                <a:hlinkClick r:id="rId3"/>
              </a:rPr>
              <a:t>Qualityteam@lsv.com.au</a:t>
            </a:r>
            <a:r>
              <a:rPr lang="en-US" sz="1800" dirty="0"/>
              <a:t>  </a:t>
            </a:r>
            <a:endParaRPr lang="en-AU" sz="1800" dirty="0"/>
          </a:p>
        </p:txBody>
      </p:sp>
      <p:sp>
        <p:nvSpPr>
          <p:cNvPr id="12" name="Content Placeholder 1">
            <a:extLst>
              <a:ext uri="{FF2B5EF4-FFF2-40B4-BE49-F238E27FC236}">
                <a16:creationId xmlns:a16="http://schemas.microsoft.com/office/drawing/2014/main" id="{C4A2BA9F-AB8B-54DC-4BC6-E5CAE7CDBDE2}"/>
              </a:ext>
            </a:extLst>
          </p:cNvPr>
          <p:cNvSpPr txBox="1">
            <a:spLocks/>
          </p:cNvSpPr>
          <p:nvPr/>
        </p:nvSpPr>
        <p:spPr>
          <a:xfrm>
            <a:off x="624802" y="1206136"/>
            <a:ext cx="2664248" cy="1136028"/>
          </a:xfrm>
          <a:prstGeom prst="rect">
            <a:avLst/>
          </a:prstGeom>
          <a:noFill/>
        </p:spPr>
        <p:txBody>
          <a:bodyPr vert="horz" lIns="0" tIns="0" rIns="0" bIns="0" rtlCol="0" anchor="ctr">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algn="ctr"/>
            <a:r>
              <a:rPr lang="en-AU" sz="2000" b="1" dirty="0"/>
              <a:t>Which sections do I need to complete?</a:t>
            </a:r>
          </a:p>
        </p:txBody>
      </p:sp>
      <p:sp>
        <p:nvSpPr>
          <p:cNvPr id="13" name="Content Placeholder 1">
            <a:extLst>
              <a:ext uri="{FF2B5EF4-FFF2-40B4-BE49-F238E27FC236}">
                <a16:creationId xmlns:a16="http://schemas.microsoft.com/office/drawing/2014/main" id="{8549C9B2-DAC6-9846-36DF-EEE4BE6BA249}"/>
              </a:ext>
            </a:extLst>
          </p:cNvPr>
          <p:cNvSpPr txBox="1">
            <a:spLocks/>
          </p:cNvSpPr>
          <p:nvPr/>
        </p:nvSpPr>
        <p:spPr>
          <a:xfrm>
            <a:off x="895021" y="2420440"/>
            <a:ext cx="10387142" cy="1136028"/>
          </a:xfrm>
          <a:prstGeom prst="rect">
            <a:avLst/>
          </a:prstGeom>
          <a:noFill/>
        </p:spPr>
        <p:txBody>
          <a:bodyPr vert="horz" lIns="0" tIns="0" rIns="0" bIns="0" rtlCol="0" anchor="ctr">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r>
              <a:rPr lang="en-AU" sz="2000" b="1" dirty="0"/>
              <a:t>Look out through this presentation for the below boxes in the footer for tips on completing your D9 Matrix!</a:t>
            </a:r>
          </a:p>
        </p:txBody>
      </p:sp>
    </p:spTree>
    <p:extLst>
      <p:ext uri="{BB962C8B-B14F-4D97-AF65-F5344CB8AC3E}">
        <p14:creationId xmlns:p14="http://schemas.microsoft.com/office/powerpoint/2010/main" val="308939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417E-2294-B004-6260-AA0AD2AEC577}"/>
              </a:ext>
            </a:extLst>
          </p:cNvPr>
          <p:cNvSpPr>
            <a:spLocks noGrp="1"/>
          </p:cNvSpPr>
          <p:nvPr>
            <p:ph type="title"/>
          </p:nvPr>
        </p:nvSpPr>
        <p:spPr>
          <a:xfrm>
            <a:off x="4297387" y="1293195"/>
            <a:ext cx="7272313" cy="3648767"/>
          </a:xfrm>
        </p:spPr>
        <p:txBody>
          <a:bodyPr/>
          <a:lstStyle/>
          <a:p>
            <a:pPr algn="ctr"/>
            <a:r>
              <a:rPr lang="en-US" dirty="0"/>
              <a:t>TAF DETAILS </a:t>
            </a:r>
            <a:br>
              <a:rPr lang="en-US" dirty="0"/>
            </a:br>
            <a:r>
              <a:rPr lang="en-US" dirty="0"/>
              <a:t>&amp; </a:t>
            </a:r>
            <a:br>
              <a:rPr lang="en-US" dirty="0"/>
            </a:br>
            <a:r>
              <a:rPr lang="en-US" dirty="0"/>
              <a:t>- SECTION 1-</a:t>
            </a:r>
            <a:br>
              <a:rPr lang="en-US" dirty="0"/>
            </a:br>
            <a:r>
              <a:rPr lang="en-US" dirty="0"/>
              <a:t>TRAINING AND ASSESSMENT/VOCATIONAL QUALIFICATIONS</a:t>
            </a:r>
            <a:endParaRPr lang="en-AU" dirty="0"/>
          </a:p>
        </p:txBody>
      </p:sp>
      <p:sp>
        <p:nvSpPr>
          <p:cNvPr id="3" name="Text Placeholder 2">
            <a:extLst>
              <a:ext uri="{FF2B5EF4-FFF2-40B4-BE49-F238E27FC236}">
                <a16:creationId xmlns:a16="http://schemas.microsoft.com/office/drawing/2014/main" id="{92D07B49-23B9-F294-6907-AE7C1CE1B4D9}"/>
              </a:ext>
            </a:extLst>
          </p:cNvPr>
          <p:cNvSpPr>
            <a:spLocks noGrp="1"/>
          </p:cNvSpPr>
          <p:nvPr>
            <p:ph type="body" idx="1"/>
          </p:nvPr>
        </p:nvSpPr>
        <p:spPr/>
        <p:txBody>
          <a:bodyPr/>
          <a:lstStyle/>
          <a:p>
            <a:r>
              <a:rPr lang="en-US" dirty="0"/>
              <a:t>PAGE </a:t>
            </a:r>
          </a:p>
          <a:p>
            <a:r>
              <a:rPr lang="en-US" dirty="0"/>
              <a:t>1</a:t>
            </a:r>
            <a:endParaRPr lang="en-AU" dirty="0"/>
          </a:p>
        </p:txBody>
      </p:sp>
    </p:spTree>
    <p:extLst>
      <p:ext uri="{BB962C8B-B14F-4D97-AF65-F5344CB8AC3E}">
        <p14:creationId xmlns:p14="http://schemas.microsoft.com/office/powerpoint/2010/main" val="122430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0F4A7-ADB9-6BF9-DBD8-A0E087ED6466}"/>
              </a:ext>
            </a:extLst>
          </p:cNvPr>
          <p:cNvSpPr>
            <a:spLocks noGrp="1"/>
          </p:cNvSpPr>
          <p:nvPr>
            <p:ph type="title"/>
          </p:nvPr>
        </p:nvSpPr>
        <p:spPr>
          <a:xfrm>
            <a:off x="624802" y="404812"/>
            <a:ext cx="10944898" cy="504825"/>
          </a:xfrm>
        </p:spPr>
        <p:txBody>
          <a:bodyPr vert="horz" lIns="0" tIns="0" rIns="0" bIns="0" rtlCol="0" anchor="b">
            <a:normAutofit/>
          </a:bodyPr>
          <a:lstStyle/>
          <a:p>
            <a:r>
              <a:rPr lang="en-AU" b="0" kern="1200">
                <a:latin typeface="+mj-lt"/>
                <a:ea typeface="Roboto Medium" panose="02000000000000000000" pitchFamily="2" charset="0"/>
                <a:cs typeface="+mj-cs"/>
              </a:rPr>
              <a:t>Trainer Details </a:t>
            </a:r>
          </a:p>
        </p:txBody>
      </p:sp>
      <p:pic>
        <p:nvPicPr>
          <p:cNvPr id="6" name="Picture 5">
            <a:extLst>
              <a:ext uri="{FF2B5EF4-FFF2-40B4-BE49-F238E27FC236}">
                <a16:creationId xmlns:a16="http://schemas.microsoft.com/office/drawing/2014/main" id="{E3DBF95B-EBC2-EB21-7E6F-16F9C63EDD48}"/>
              </a:ext>
            </a:extLst>
          </p:cNvPr>
          <p:cNvPicPr>
            <a:picLocks noChangeAspect="1"/>
          </p:cNvPicPr>
          <p:nvPr/>
        </p:nvPicPr>
        <p:blipFill rotWithShape="1">
          <a:blip r:embed="rId2"/>
          <a:srcRect t="890" r="-1" b="-1"/>
          <a:stretch/>
        </p:blipFill>
        <p:spPr>
          <a:xfrm>
            <a:off x="623554" y="1197030"/>
            <a:ext cx="10946146" cy="1979902"/>
          </a:xfrm>
          <a:prstGeom prst="rect">
            <a:avLst/>
          </a:prstGeom>
          <a:noFill/>
        </p:spPr>
      </p:pic>
      <p:sp>
        <p:nvSpPr>
          <p:cNvPr id="5" name="Content Placeholder 1">
            <a:extLst>
              <a:ext uri="{FF2B5EF4-FFF2-40B4-BE49-F238E27FC236}">
                <a16:creationId xmlns:a16="http://schemas.microsoft.com/office/drawing/2014/main" id="{D79F31C1-BA82-656F-F970-5C93143FB732}"/>
              </a:ext>
            </a:extLst>
          </p:cNvPr>
          <p:cNvSpPr txBox="1">
            <a:spLocks/>
          </p:cNvSpPr>
          <p:nvPr/>
        </p:nvSpPr>
        <p:spPr>
          <a:xfrm>
            <a:off x="623554" y="3464325"/>
            <a:ext cx="10946146" cy="1979902"/>
          </a:xfrm>
          <a:prstGeom prst="rect">
            <a:avLst/>
          </a:prstGeom>
        </p:spPr>
        <p:txBody>
          <a:bodyPr vert="horz" lIns="0" tIns="0" rIns="0" bIns="0" rtlCol="0">
            <a:normAutofit/>
          </a:bodyPr>
          <a:lstStyle>
            <a:lvl1pPr marL="0" indent="0" algn="l" defTabSz="1088776" rtl="0" eaLnBrk="1" latinLnBrk="0" hangingPunct="1">
              <a:spcBef>
                <a:spcPts val="300"/>
              </a:spcBef>
              <a:spcAft>
                <a:spcPts val="300"/>
              </a:spcAft>
              <a:buClr>
                <a:schemeClr val="tx1"/>
              </a:buClr>
              <a:buFont typeface="Arial" pitchFamily="34" charset="0"/>
              <a:buNone/>
              <a:defRPr lang="en-US" sz="1800" kern="1200" dirty="0" smtClean="0">
                <a:solidFill>
                  <a:srgbClr val="394049"/>
                </a:solidFill>
                <a:latin typeface="+mn-lt"/>
                <a:ea typeface="+mn-ea"/>
                <a:cs typeface="+mn-cs"/>
              </a:defRPr>
            </a:lvl1pPr>
            <a:lvl2pPr marL="266700"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dirty="0">
                <a:solidFill>
                  <a:srgbClr val="394049"/>
                </a:solidFill>
                <a:latin typeface="+mn-lt"/>
                <a:ea typeface="+mn-ea"/>
                <a:cs typeface="+mn-cs"/>
              </a:defRPr>
            </a:lvl2pPr>
            <a:lvl3pPr marL="534988" indent="-268288" algn="l" defTabSz="1088776" rtl="0" eaLnBrk="1" latinLnBrk="0" hangingPunct="1">
              <a:spcBef>
                <a:spcPts val="300"/>
              </a:spcBef>
              <a:spcAft>
                <a:spcPts val="300"/>
              </a:spcAft>
              <a:buClr>
                <a:srgbClr val="394049"/>
              </a:buClr>
              <a:buFont typeface="Arial Rounded MT"/>
              <a:buChar char="–"/>
              <a:defRPr lang="en-US" sz="1800" kern="1200" dirty="0">
                <a:solidFill>
                  <a:srgbClr val="394049"/>
                </a:solidFill>
                <a:latin typeface="+mn-lt"/>
                <a:ea typeface="+mn-ea"/>
                <a:cs typeface="+mn-cs"/>
              </a:defRPr>
            </a:lvl3pPr>
            <a:lvl4pPr marL="801688" indent="-266700" algn="l" defTabSz="1088776" rtl="0" eaLnBrk="1" latinLnBrk="0" hangingPunct="1">
              <a:spcBef>
                <a:spcPts val="300"/>
              </a:spcBef>
              <a:spcAft>
                <a:spcPts val="300"/>
              </a:spcAft>
              <a:buClr>
                <a:srgbClr val="394049"/>
              </a:buClr>
              <a:buFont typeface="Arial" panose="020B0604020202020204" pitchFamily="34" charset="0"/>
              <a:buChar char="•"/>
              <a:defRPr lang="en-US" sz="1800" kern="1200" baseline="0" dirty="0">
                <a:solidFill>
                  <a:srgbClr val="394049"/>
                </a:solidFill>
                <a:latin typeface="+mn-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2400" b="0" kern="1200" baseline="0" dirty="0" smtClean="0">
                <a:solidFill>
                  <a:srgbClr val="394049"/>
                </a:solidFill>
                <a:latin typeface="Roboto Medium" panose="02000000000000000000" pitchFamily="2" charset="0"/>
                <a:ea typeface="Roboto Medium" panose="02000000000000000000" pitchFamily="2" charset="0"/>
                <a:cs typeface="+mn-cs"/>
              </a:defRPr>
            </a:lvl5pPr>
            <a:lvl6pPr marL="0" indent="0" algn="l" defTabSz="1088776" rtl="0" eaLnBrk="1" latinLnBrk="0" hangingPunct="1">
              <a:spcBef>
                <a:spcPts val="600"/>
              </a:spcBef>
              <a:spcAft>
                <a:spcPts val="300"/>
              </a:spcAft>
              <a:buFont typeface="Arial" pitchFamily="34" charset="0"/>
              <a:buNone/>
              <a:defRPr lang="en-US" sz="2000" b="0" kern="1200" dirty="0" smtClean="0">
                <a:solidFill>
                  <a:srgbClr val="394049"/>
                </a:solidFill>
                <a:latin typeface="Roboto Medium" panose="02000000000000000000" pitchFamily="2" charset="0"/>
                <a:ea typeface="Roboto Medium" panose="02000000000000000000" pitchFamily="2" charset="0"/>
                <a:cs typeface="+mn-cs"/>
              </a:defRPr>
            </a:lvl6pPr>
            <a:lvl7pPr marL="266700" indent="-266700" algn="l" defTabSz="1088776" rtl="0" eaLnBrk="1" latinLnBrk="0" hangingPunct="1">
              <a:spcBef>
                <a:spcPts val="300"/>
              </a:spcBef>
              <a:spcAft>
                <a:spcPts val="300"/>
              </a:spcAft>
              <a:buClr>
                <a:srgbClr val="394049"/>
              </a:buClr>
              <a:buFont typeface="+mj-lt"/>
              <a:buAutoNum type="arabicPeriod"/>
              <a:tabLst/>
              <a:defRPr sz="1800" kern="1200">
                <a:solidFill>
                  <a:srgbClr val="394049"/>
                </a:solidFill>
                <a:latin typeface="+mn-lt"/>
                <a:ea typeface="+mn-ea"/>
                <a:cs typeface="+mn-cs"/>
              </a:defRPr>
            </a:lvl7pPr>
            <a:lvl8pPr marL="534988" indent="-268288" algn="l" defTabSz="1088776" rtl="0" eaLnBrk="1" latinLnBrk="0" hangingPunct="1">
              <a:spcBef>
                <a:spcPts val="300"/>
              </a:spcBef>
              <a:spcAft>
                <a:spcPts val="300"/>
              </a:spcAft>
              <a:buClr>
                <a:srgbClr val="394049"/>
              </a:buClr>
              <a:buFont typeface="+mj-lt"/>
              <a:buAutoNum type="alphaLcPeriod"/>
              <a:tabLst/>
              <a:defRPr sz="1800" kern="1200">
                <a:solidFill>
                  <a:srgbClr val="394049"/>
                </a:solidFill>
                <a:latin typeface="+mn-lt"/>
                <a:ea typeface="+mn-ea"/>
                <a:cs typeface="+mn-cs"/>
              </a:defRPr>
            </a:lvl8pPr>
            <a:lvl9pPr marL="0" indent="0" algn="l" defTabSz="1088776" rtl="0" eaLnBrk="1" latinLnBrk="0" hangingPunct="1">
              <a:spcBef>
                <a:spcPts val="600"/>
              </a:spcBef>
              <a:spcAft>
                <a:spcPts val="600"/>
              </a:spcAft>
              <a:buFont typeface="Arial" pitchFamily="34" charset="0"/>
              <a:buNone/>
              <a:defRPr sz="2000" kern="1200">
                <a:solidFill>
                  <a:srgbClr val="394049"/>
                </a:solidFill>
                <a:latin typeface="Roboto Medium" panose="02000000000000000000" pitchFamily="2" charset="0"/>
                <a:ea typeface="Roboto Medium" panose="02000000000000000000" pitchFamily="2" charset="0"/>
                <a:cs typeface="+mn-cs"/>
              </a:defRPr>
            </a:lvl9pPr>
          </a:lstStyle>
          <a:p>
            <a:pPr marL="342900" indent="-342900">
              <a:buFont typeface="+mj-lt"/>
              <a:buAutoNum type="arabicPeriod"/>
            </a:pPr>
            <a:r>
              <a:rPr lang="en-AU"/>
              <a:t>First Name </a:t>
            </a:r>
          </a:p>
          <a:p>
            <a:pPr marL="342900" indent="-342900">
              <a:buFont typeface="+mj-lt"/>
              <a:buAutoNum type="arabicPeriod"/>
            </a:pPr>
            <a:r>
              <a:rPr lang="en-AU"/>
              <a:t>Surname </a:t>
            </a:r>
          </a:p>
          <a:p>
            <a:pPr marL="342900" indent="-342900">
              <a:buFont typeface="+mj-lt"/>
              <a:buAutoNum type="arabicPeriod"/>
            </a:pPr>
            <a:r>
              <a:rPr lang="en-AU"/>
              <a:t>Email Address</a:t>
            </a:r>
          </a:p>
          <a:p>
            <a:pPr marL="342900" indent="-342900">
              <a:buFont typeface="+mj-lt"/>
              <a:buAutoNum type="arabicPeriod"/>
            </a:pPr>
            <a:r>
              <a:rPr lang="en-AU"/>
              <a:t>Phone Number</a:t>
            </a:r>
          </a:p>
          <a:p>
            <a:pPr marL="342900" indent="-342900">
              <a:buAutoNum type="arabicPeriod"/>
            </a:pPr>
            <a:r>
              <a:rPr lang="en-AU"/>
              <a:t>Third Party Provider</a:t>
            </a:r>
          </a:p>
        </p:txBody>
      </p:sp>
    </p:spTree>
    <p:extLst>
      <p:ext uri="{BB962C8B-B14F-4D97-AF65-F5344CB8AC3E}">
        <p14:creationId xmlns:p14="http://schemas.microsoft.com/office/powerpoint/2010/main" val="825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SV PowerPoint">
  <a:themeElements>
    <a:clrScheme name="LSV Colours">
      <a:dk1>
        <a:srgbClr val="323E48"/>
      </a:dk1>
      <a:lt1>
        <a:srgbClr val="FFFFFF"/>
      </a:lt1>
      <a:dk2>
        <a:srgbClr val="003C69"/>
      </a:dk2>
      <a:lt2>
        <a:srgbClr val="E5E2E5"/>
      </a:lt2>
      <a:accent1>
        <a:srgbClr val="0073B2"/>
      </a:accent1>
      <a:accent2>
        <a:srgbClr val="C60C30"/>
      </a:accent2>
      <a:accent3>
        <a:srgbClr val="FFBC3C"/>
      </a:accent3>
      <a:accent4>
        <a:srgbClr val="B83883"/>
      </a:accent4>
      <a:accent5>
        <a:srgbClr val="543876"/>
      </a:accent5>
      <a:accent6>
        <a:srgbClr val="4B813E"/>
      </a:accent6>
      <a:hlink>
        <a:srgbClr val="00A9E0"/>
      </a:hlink>
      <a:folHlink>
        <a:srgbClr val="313E49"/>
      </a:folHlink>
    </a:clrScheme>
    <a:fontScheme name="LSV PP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SV PowerPoint 16-9 template" id="{4AB0D1E4-86D0-ED4B-8583-B2EFA038200F}" vid="{38748952-744C-0649-BD64-6A69E0833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cc5ea1-945f-4a73-ade6-5e26437cac69" xsi:nil="true"/>
    <lcf76f155ced4ddcb4097134ff3c332f xmlns="7eda87bb-4d79-4884-8fb1-0bc3b5a15423">
      <Terms xmlns="http://schemas.microsoft.com/office/infopath/2007/PartnerControls"/>
    </lcf76f155ced4ddcb4097134ff3c332f>
    <SharedWithUsers xmlns="96cc5ea1-945f-4a73-ade6-5e26437cac69">
      <UserInfo>
        <DisplayName>Kate Penney</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EB97C4AD275448C1AB74C55B8617C" ma:contentTypeVersion="16" ma:contentTypeDescription="Create a new document." ma:contentTypeScope="" ma:versionID="5a8bc0615ce7381eea37b715e2be86d3">
  <xsd:schema xmlns:xsd="http://www.w3.org/2001/XMLSchema" xmlns:xs="http://www.w3.org/2001/XMLSchema" xmlns:p="http://schemas.microsoft.com/office/2006/metadata/properties" xmlns:ns2="96cc5ea1-945f-4a73-ade6-5e26437cac69" xmlns:ns3="7eda87bb-4d79-4884-8fb1-0bc3b5a15423" targetNamespace="http://schemas.microsoft.com/office/2006/metadata/properties" ma:root="true" ma:fieldsID="16b39ffb74389df97f8c98a3a05b06a9" ns2:_="" ns3:_="">
    <xsd:import namespace="96cc5ea1-945f-4a73-ade6-5e26437cac69"/>
    <xsd:import namespace="7eda87bb-4d79-4884-8fb1-0bc3b5a154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c5ea1-945f-4a73-ade6-5e26437cac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fbf54f1-bd19-44f5-934a-9d2f7fe40bcd}" ma:internalName="TaxCatchAll" ma:showField="CatchAllData" ma:web="96cc5ea1-945f-4a73-ade6-5e26437cac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da87bb-4d79-4884-8fb1-0bc3b5a154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68cd7f-756c-453d-8898-9814628eee9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C44F4-9521-4D01-B2BD-2524D6531732}">
  <ds:schemaRefs>
    <ds:schemaRef ds:uri="http://purl.org/dc/elements/1.1/"/>
    <ds:schemaRef ds:uri="http://www.w3.org/XML/1998/namespace"/>
    <ds:schemaRef ds:uri="7eda87bb-4d79-4884-8fb1-0bc3b5a15423"/>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schemas.microsoft.com/office/2006/documentManagement/types"/>
    <ds:schemaRef ds:uri="96cc5ea1-945f-4a73-ade6-5e26437cac69"/>
    <ds:schemaRef ds:uri="http://purl.org/dc/dcmitype/"/>
  </ds:schemaRefs>
</ds:datastoreItem>
</file>

<file path=customXml/itemProps2.xml><?xml version="1.0" encoding="utf-8"?>
<ds:datastoreItem xmlns:ds="http://schemas.openxmlformats.org/officeDocument/2006/customXml" ds:itemID="{ACA9AB6F-E6EE-4A73-9645-2D80C02188F5}">
  <ds:schemaRefs>
    <ds:schemaRef ds:uri="http://schemas.microsoft.com/sharepoint/v3/contenttype/forms"/>
  </ds:schemaRefs>
</ds:datastoreItem>
</file>

<file path=customXml/itemProps3.xml><?xml version="1.0" encoding="utf-8"?>
<ds:datastoreItem xmlns:ds="http://schemas.openxmlformats.org/officeDocument/2006/customXml" ds:itemID="{8ABDF609-C235-40F8-8DFD-25214BD7F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c5ea1-945f-4a73-ade6-5e26437cac69"/>
    <ds:schemaRef ds:uri="7eda87bb-4d79-4884-8fb1-0bc3b5a15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LSV PowerPoint 16-9 template</Template>
  <TotalTime>728</TotalTime>
  <Words>2653</Words>
  <Application>Microsoft Office PowerPoint</Application>
  <PresentationFormat>Custom</PresentationFormat>
  <Paragraphs>307</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vt:lpstr>
      <vt:lpstr>Arial Rounded MT</vt:lpstr>
      <vt:lpstr>Calibri</vt:lpstr>
      <vt:lpstr>Roboto</vt:lpstr>
      <vt:lpstr>Roboto Medium</vt:lpstr>
      <vt:lpstr>Segoe UI</vt:lpstr>
      <vt:lpstr>Wingdings</vt:lpstr>
      <vt:lpstr>LSV PowerPoint</vt:lpstr>
      <vt:lpstr>D9 Trainer Matrix 2023/2024</vt:lpstr>
      <vt:lpstr>Why do we need to complete a Trainer Matrix?</vt:lpstr>
      <vt:lpstr>Who Needs to complete a D9 Matrix?</vt:lpstr>
      <vt:lpstr>What does this look like?</vt:lpstr>
      <vt:lpstr>What has changed?</vt:lpstr>
      <vt:lpstr>INSTRUCTIONS FOR COMPLETION </vt:lpstr>
      <vt:lpstr>INSTRUCTIONS FOR COMPLETION</vt:lpstr>
      <vt:lpstr>TAF DETAILS  &amp;  - SECTION 1- TRAINING AND ASSESSMENT/VOCATIONAL QUALIFICATIONS</vt:lpstr>
      <vt:lpstr>Trainer Details </vt:lpstr>
      <vt:lpstr>Section 1: Training and Assessment / Vocational Qualifications</vt:lpstr>
      <vt:lpstr>Section 1: Training and Assessment / Vocational Qualifications</vt:lpstr>
      <vt:lpstr>Section 1: Training and Assessment/Vocational Qualifications</vt:lpstr>
      <vt:lpstr>Section 1: Training and Assessment / Vocational Qualifications</vt:lpstr>
      <vt:lpstr> - SECTION 2 - SKILLS, EXPERIENCE AND INDUSTRY CURRENCY</vt:lpstr>
      <vt:lpstr>Section 2: Skills, Experience and Industry Currency</vt:lpstr>
      <vt:lpstr>Section 2: Skills, Experience and Industry Currency</vt:lpstr>
      <vt:lpstr>Section 2: Skills, Experience and Industry Currency</vt:lpstr>
      <vt:lpstr>Section 2: Skills, Experience and Industry Currency</vt:lpstr>
      <vt:lpstr> - SECTION 3 - PROFESSIONAL DEVELOPMENT IN VET/TRAINING AND ASSESSMENT</vt:lpstr>
      <vt:lpstr>Section 3: Professional Development in VET/ Training and Assessment</vt:lpstr>
      <vt:lpstr>Section 3: Professional Development in VET /  Training and Assessment</vt:lpstr>
      <vt:lpstr>Section 3: Professional Development in VET/ Training and Assessment</vt:lpstr>
      <vt:lpstr>Section 3: Professional Development in VET /  Training and Assessment</vt:lpstr>
      <vt:lpstr> - SECTION 4 - VET/TRAINING AND ASSESSMENT PROFESSIONAL DEVELOPMENT PLAN</vt:lpstr>
      <vt:lpstr>Section 4: VET / Training and Assessment Professional Development Plan</vt:lpstr>
      <vt:lpstr> - SECTION 5 -  TAF DECLARATION </vt:lpstr>
      <vt:lpstr>Section 5: Trainer Declaration</vt:lpstr>
      <vt:lpstr> - SECTION 6 -  TRAINING UNDER SUPERVISION </vt:lpstr>
      <vt:lpstr>What is Training under Supervision?</vt:lpstr>
      <vt:lpstr>Section 6: Training Under Supervision</vt:lpstr>
      <vt:lpstr>Section 6: Training Under Supervision</vt:lpstr>
      <vt:lpstr>Section 6: Training Under Supervision</vt:lpstr>
      <vt:lpstr>Section 6: Training Under Supervision</vt:lpstr>
      <vt:lpstr>Section 6: Training Under Supervision</vt:lpstr>
      <vt:lpstr>Section 6: Training Under Supervision</vt:lpstr>
      <vt:lpstr>Section 6: Training Under Supervision</vt:lpstr>
      <vt:lpstr>LSV Staff Sign Off</vt:lpstr>
      <vt:lpstr>Have questions or need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D3 Trainer Matrix 2023/2024</dc:title>
  <dc:creator>Kate Penney</dc:creator>
  <cp:lastModifiedBy>Jan Juc Admin A20</cp:lastModifiedBy>
  <cp:revision>3</cp:revision>
  <dcterms:created xsi:type="dcterms:W3CDTF">2023-05-15T23:41:01Z</dcterms:created>
  <dcterms:modified xsi:type="dcterms:W3CDTF">2023-09-14T05:09:38Z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0x010100FC8EB97C4AD275448C1AB74C55B8617C</vt:lpwstr>
  </property>
  <property fmtid="{D5CDD505-2E9C-101B-9397-08002B2CF9AE}" pid="3" name="MediaServiceImageTags">
    <vt:lpwstr/>
  </property>
</Properties>
</file>